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5" r:id="rId1"/>
    <p:sldMasterId id="2147483678" r:id="rId2"/>
    <p:sldMasterId id="2147483875" r:id="rId3"/>
    <p:sldMasterId id="2147483790" r:id="rId4"/>
  </p:sldMasterIdLst>
  <p:notesMasterIdLst>
    <p:notesMasterId r:id="rId10"/>
  </p:notesMasterIdLst>
  <p:handoutMasterIdLst>
    <p:handoutMasterId r:id="rId11"/>
  </p:handoutMasterIdLst>
  <p:sldIdLst>
    <p:sldId id="1709" r:id="rId5"/>
    <p:sldId id="1714" r:id="rId6"/>
    <p:sldId id="1715" r:id="rId7"/>
    <p:sldId id="1716" r:id="rId8"/>
    <p:sldId id="1717" r:id="rId9"/>
  </p:sldIdLst>
  <p:sldSz cx="9144000" cy="6858000" type="screen4x3"/>
  <p:notesSz cx="6797675" cy="9928225"/>
  <p:embeddedFontLst>
    <p:embeddedFont>
      <p:font typeface="微軟正黑體" panose="020B0604030504040204" pitchFamily="34" charset="-120"/>
      <p:regular r:id="rId12"/>
      <p:bold r:id="rId13"/>
    </p:embeddedFont>
    <p:embeddedFont>
      <p:font typeface="標楷體" panose="03000509000000000000" pitchFamily="65" charset="-120"/>
      <p:regular r:id="rId14"/>
    </p:embeddedFont>
    <p:embeddedFont>
      <p:font typeface="Calibri" panose="020F0502020204030204" pitchFamily="34" charset="0"/>
      <p:regular r:id="rId15"/>
      <p:bold r:id="rId16"/>
      <p:italic r:id="rId17"/>
      <p:boldItalic r:id="rId18"/>
    </p:embeddedFont>
  </p:embeddedFontLst>
  <p:defaultTextStyle>
    <a:defPPr>
      <a:defRPr lang="en-US"/>
    </a:defPPr>
    <a:lvl1pPr algn="l" rtl="0" fontAlgn="base">
      <a:spcBef>
        <a:spcPct val="0"/>
      </a:spcBef>
      <a:spcAft>
        <a:spcPct val="0"/>
      </a:spcAft>
      <a:defRPr kumimoji="1" sz="1000" kern="1200">
        <a:solidFill>
          <a:schemeClr val="tx1"/>
        </a:solidFill>
        <a:latin typeface="Times New Roman" pitchFamily="18" charset="0"/>
        <a:ea typeface="華康粗圓體" pitchFamily="49" charset="-120"/>
        <a:cs typeface="+mn-cs"/>
      </a:defRPr>
    </a:lvl1pPr>
    <a:lvl2pPr marL="457200" algn="l" rtl="0" fontAlgn="base">
      <a:spcBef>
        <a:spcPct val="0"/>
      </a:spcBef>
      <a:spcAft>
        <a:spcPct val="0"/>
      </a:spcAft>
      <a:defRPr kumimoji="1" sz="1000" kern="1200">
        <a:solidFill>
          <a:schemeClr val="tx1"/>
        </a:solidFill>
        <a:latin typeface="Times New Roman" pitchFamily="18" charset="0"/>
        <a:ea typeface="華康粗圓體" pitchFamily="49" charset="-120"/>
        <a:cs typeface="+mn-cs"/>
      </a:defRPr>
    </a:lvl2pPr>
    <a:lvl3pPr marL="914400" algn="l" rtl="0" fontAlgn="base">
      <a:spcBef>
        <a:spcPct val="0"/>
      </a:spcBef>
      <a:spcAft>
        <a:spcPct val="0"/>
      </a:spcAft>
      <a:defRPr kumimoji="1" sz="1000" kern="1200">
        <a:solidFill>
          <a:schemeClr val="tx1"/>
        </a:solidFill>
        <a:latin typeface="Times New Roman" pitchFamily="18" charset="0"/>
        <a:ea typeface="華康粗圓體" pitchFamily="49" charset="-120"/>
        <a:cs typeface="+mn-cs"/>
      </a:defRPr>
    </a:lvl3pPr>
    <a:lvl4pPr marL="1371600" algn="l" rtl="0" fontAlgn="base">
      <a:spcBef>
        <a:spcPct val="0"/>
      </a:spcBef>
      <a:spcAft>
        <a:spcPct val="0"/>
      </a:spcAft>
      <a:defRPr kumimoji="1" sz="1000" kern="1200">
        <a:solidFill>
          <a:schemeClr val="tx1"/>
        </a:solidFill>
        <a:latin typeface="Times New Roman" pitchFamily="18" charset="0"/>
        <a:ea typeface="華康粗圓體" pitchFamily="49" charset="-120"/>
        <a:cs typeface="+mn-cs"/>
      </a:defRPr>
    </a:lvl4pPr>
    <a:lvl5pPr marL="1828800" algn="l" rtl="0" fontAlgn="base">
      <a:spcBef>
        <a:spcPct val="0"/>
      </a:spcBef>
      <a:spcAft>
        <a:spcPct val="0"/>
      </a:spcAft>
      <a:defRPr kumimoji="1" sz="1000" kern="1200">
        <a:solidFill>
          <a:schemeClr val="tx1"/>
        </a:solidFill>
        <a:latin typeface="Times New Roman" pitchFamily="18" charset="0"/>
        <a:ea typeface="華康粗圓體" pitchFamily="49" charset="-120"/>
        <a:cs typeface="+mn-cs"/>
      </a:defRPr>
    </a:lvl5pPr>
    <a:lvl6pPr marL="2286000" algn="l" defTabSz="914400" rtl="0" eaLnBrk="1" latinLnBrk="0" hangingPunct="1">
      <a:defRPr kumimoji="1" sz="1000" kern="1200">
        <a:solidFill>
          <a:schemeClr val="tx1"/>
        </a:solidFill>
        <a:latin typeface="Times New Roman" pitchFamily="18" charset="0"/>
        <a:ea typeface="華康粗圓體" pitchFamily="49" charset="-120"/>
        <a:cs typeface="+mn-cs"/>
      </a:defRPr>
    </a:lvl6pPr>
    <a:lvl7pPr marL="2743200" algn="l" defTabSz="914400" rtl="0" eaLnBrk="1" latinLnBrk="0" hangingPunct="1">
      <a:defRPr kumimoji="1" sz="1000" kern="1200">
        <a:solidFill>
          <a:schemeClr val="tx1"/>
        </a:solidFill>
        <a:latin typeface="Times New Roman" pitchFamily="18" charset="0"/>
        <a:ea typeface="華康粗圓體" pitchFamily="49" charset="-120"/>
        <a:cs typeface="+mn-cs"/>
      </a:defRPr>
    </a:lvl7pPr>
    <a:lvl8pPr marL="3200400" algn="l" defTabSz="914400" rtl="0" eaLnBrk="1" latinLnBrk="0" hangingPunct="1">
      <a:defRPr kumimoji="1" sz="1000" kern="1200">
        <a:solidFill>
          <a:schemeClr val="tx1"/>
        </a:solidFill>
        <a:latin typeface="Times New Roman" pitchFamily="18" charset="0"/>
        <a:ea typeface="華康粗圓體" pitchFamily="49" charset="-120"/>
        <a:cs typeface="+mn-cs"/>
      </a:defRPr>
    </a:lvl8pPr>
    <a:lvl9pPr marL="3657600" algn="l" defTabSz="914400" rtl="0" eaLnBrk="1" latinLnBrk="0" hangingPunct="1">
      <a:defRPr kumimoji="1" sz="1000" kern="1200">
        <a:solidFill>
          <a:schemeClr val="tx1"/>
        </a:solidFill>
        <a:latin typeface="Times New Roman" pitchFamily="18" charset="0"/>
        <a:ea typeface="華康粗圓體" pitchFamily="49"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1">
          <p15:clr>
            <a:srgbClr val="A4A3A4"/>
          </p15:clr>
        </p15:guide>
        <p15:guide id="2" pos="2141">
          <p15:clr>
            <a:srgbClr val="A4A3A4"/>
          </p15:clr>
        </p15:guide>
        <p15:guide id="3" orient="horz" pos="31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6699"/>
    <a:srgbClr val="4BACC6"/>
    <a:srgbClr val="D0E3EA"/>
    <a:srgbClr val="006699"/>
    <a:srgbClr val="FFFF00"/>
    <a:srgbClr val="FFFF66"/>
    <a:srgbClr val="CCECFF"/>
    <a:srgbClr val="FFFF99"/>
    <a:srgbClr val="C521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深色樣式 1 - 輔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8034E78-7F5D-4C2E-B375-FC64B27BC917}" styleName="深色樣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269D01E-BC32-4049-B463-5C60D7B0CCD2}" styleName="佈景主題樣式 2 - 輔色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9608" autoAdjust="0"/>
  </p:normalViewPr>
  <p:slideViewPr>
    <p:cSldViewPr>
      <p:cViewPr varScale="1">
        <p:scale>
          <a:sx n="87" d="100"/>
          <a:sy n="87" d="100"/>
        </p:scale>
        <p:origin x="1358"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874" y="-62"/>
      </p:cViewPr>
      <p:guideLst>
        <p:guide orient="horz" pos="3111"/>
        <p:guide pos="2141"/>
        <p:guide orient="horz" pos="31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hyperlink" Target="https://cla.ntust.edu.tw/p/412-1076-8603.php?Lang=zh-tw"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s://www.academic.ntust.edu.tw/p/412-1048-9660.php?Lang=zh-tw"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cla.ntust.edu.tw/p/412-1076-8603.php?Lang=zh-tw"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www.academic.ntust.edu.tw/p/412-1048-9660.php?Lang=zh-tw"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117CDC-2001-4881-9659-BBBCB7881751}"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zh-TW" altLang="en-US"/>
        </a:p>
      </dgm:t>
    </dgm:pt>
    <dgm:pt modelId="{7D184C3E-C262-4437-9266-0C8976E7D50D}">
      <dgm:prSet phldrT="[文字]" custT="1"/>
      <dgm:spPr/>
      <dgm:t>
        <a:bodyPr/>
        <a:lstStyle/>
        <a:p>
          <a:r>
            <a:rPr lang="zh-TW" altLang="en-US" sz="2600" b="0" dirty="0">
              <a:latin typeface="標楷體" panose="03000509000000000000" pitchFamily="65" charset="-120"/>
              <a:ea typeface="標楷體" panose="03000509000000000000" pitchFamily="65" charset="-120"/>
              <a:cs typeface="Times New Roman" pitchFamily="18" charset="0"/>
            </a:rPr>
            <a:t>選定指導教授</a:t>
          </a:r>
          <a:endParaRPr lang="zh-TW" altLang="en-US" sz="2600" b="0" dirty="0"/>
        </a:p>
      </dgm:t>
    </dgm:pt>
    <dgm:pt modelId="{8FB91926-42ED-4119-98F9-89DB4CE66BA0}" type="parTrans" cxnId="{F3BABF08-3222-456A-97B3-5925FE56A8D3}">
      <dgm:prSet/>
      <dgm:spPr/>
      <dgm:t>
        <a:bodyPr/>
        <a:lstStyle/>
        <a:p>
          <a:endParaRPr lang="zh-TW" altLang="en-US" b="0"/>
        </a:p>
      </dgm:t>
    </dgm:pt>
    <dgm:pt modelId="{81034CF2-C47B-4C3E-812F-5AA249FA7BA5}" type="sibTrans" cxnId="{F3BABF08-3222-456A-97B3-5925FE56A8D3}">
      <dgm:prSet/>
      <dgm:spPr/>
      <dgm:t>
        <a:bodyPr/>
        <a:lstStyle/>
        <a:p>
          <a:endParaRPr lang="zh-TW" altLang="en-US" b="0"/>
        </a:p>
      </dgm:t>
    </dgm:pt>
    <dgm:pt modelId="{3734BF83-6BC7-4281-AF07-EE02848D4E93}">
      <dgm:prSet custT="1"/>
      <dgm:spPr/>
      <dgm:t>
        <a:bodyPr/>
        <a:lstStyle/>
        <a:p>
          <a:pPr marL="0" lvl="0" indent="0" algn="l" defTabSz="1155700">
            <a:lnSpc>
              <a:spcPct val="90000"/>
            </a:lnSpc>
            <a:spcBef>
              <a:spcPct val="0"/>
            </a:spcBef>
            <a:spcAft>
              <a:spcPct val="35000"/>
            </a:spcAft>
            <a:buNone/>
          </a:pPr>
          <a:r>
            <a:rPr lang="zh-TW" altLang="en-US" sz="2600" b="0" kern="1200" dirty="0">
              <a:solidFill>
                <a:prstClr val="white"/>
              </a:solidFill>
              <a:latin typeface="標楷體" panose="03000509000000000000" pitchFamily="65" charset="-120"/>
              <a:ea typeface="標楷體" panose="03000509000000000000" pitchFamily="65" charset="-120"/>
              <a:cs typeface="Times New Roman" pitchFamily="18" charset="0"/>
            </a:rPr>
            <a:t>學術研究倫理課程</a:t>
          </a:r>
          <a:endParaRPr lang="en-US" altLang="zh-TW" sz="2600" b="0" kern="1200" dirty="0">
            <a:solidFill>
              <a:prstClr val="white"/>
            </a:solidFill>
            <a:latin typeface="標楷體" panose="03000509000000000000" pitchFamily="65" charset="-120"/>
            <a:ea typeface="標楷體" panose="03000509000000000000" pitchFamily="65" charset="-120"/>
            <a:cs typeface="Times New Roman" pitchFamily="18" charset="0"/>
          </a:endParaRPr>
        </a:p>
      </dgm:t>
    </dgm:pt>
    <dgm:pt modelId="{2A56C076-C9CF-4BFD-8266-1AA4C939FBD1}" type="parTrans" cxnId="{E392614E-3564-4DCB-8821-16A57708B199}">
      <dgm:prSet/>
      <dgm:spPr/>
      <dgm:t>
        <a:bodyPr/>
        <a:lstStyle/>
        <a:p>
          <a:endParaRPr lang="zh-TW" altLang="en-US" b="0"/>
        </a:p>
      </dgm:t>
    </dgm:pt>
    <dgm:pt modelId="{E22E389B-5020-44A2-B190-BF01A788CED8}" type="sibTrans" cxnId="{E392614E-3564-4DCB-8821-16A57708B199}">
      <dgm:prSet/>
      <dgm:spPr/>
      <dgm:t>
        <a:bodyPr/>
        <a:lstStyle/>
        <a:p>
          <a:endParaRPr lang="zh-TW" altLang="en-US" b="0"/>
        </a:p>
      </dgm:t>
    </dgm:pt>
    <dgm:pt modelId="{593D1C71-0B91-4F97-9104-B58E8235B150}">
      <dgm:prSet custT="1"/>
      <dgm:spPr/>
      <dgm:t>
        <a:bodyPr/>
        <a:lstStyle/>
        <a:p>
          <a:r>
            <a:rPr lang="zh-TW" altLang="en-US" sz="1400" b="0" u="none" dirty="0">
              <a:latin typeface="Times New Roman" panose="02020603050405020304" pitchFamily="18" charset="0"/>
              <a:ea typeface="標楷體" panose="03000509000000000000" pitchFamily="65" charset="-120"/>
              <a:cs typeface="Times New Roman" panose="02020603050405020304" pitchFamily="18" charset="0"/>
            </a:rPr>
            <a:t>研究生應依系、所、學位學程規定選定論文指導教授。</a:t>
          </a:r>
          <a:endParaRPr lang="en-US" altLang="zh-TW" sz="1400" b="0" dirty="0">
            <a:latin typeface="標楷體" panose="03000509000000000000" pitchFamily="65" charset="-120"/>
            <a:ea typeface="標楷體" panose="03000509000000000000" pitchFamily="65" charset="-120"/>
            <a:cs typeface="Times New Roman" panose="02020603050405020304" pitchFamily="18" charset="0"/>
          </a:endParaRPr>
        </a:p>
      </dgm:t>
    </dgm:pt>
    <dgm:pt modelId="{235AB7DD-30FD-4BAE-8C6D-336370770B3A}" type="parTrans" cxnId="{DB693E96-933E-4D08-96B5-D1AB14DEB717}">
      <dgm:prSet/>
      <dgm:spPr/>
      <dgm:t>
        <a:bodyPr/>
        <a:lstStyle/>
        <a:p>
          <a:endParaRPr lang="zh-TW" altLang="en-US" b="0"/>
        </a:p>
      </dgm:t>
    </dgm:pt>
    <dgm:pt modelId="{BDD1FD9B-E258-425E-A706-976C5EDDC6C6}" type="sibTrans" cxnId="{DB693E96-933E-4D08-96B5-D1AB14DEB717}">
      <dgm:prSet/>
      <dgm:spPr/>
      <dgm:t>
        <a:bodyPr/>
        <a:lstStyle/>
        <a:p>
          <a:endParaRPr lang="zh-TW" altLang="en-US" b="0"/>
        </a:p>
      </dgm:t>
    </dgm:pt>
    <dgm:pt modelId="{94C39F1A-B601-4F53-A8D7-4C863B940AC3}">
      <dgm:prSet phldrT="[文字]" custT="1"/>
      <dgm:spPr/>
      <dgm:t>
        <a:bodyPr anchor="ctr"/>
        <a:lstStyle/>
        <a:p>
          <a:pPr marL="228600" lvl="1" indent="-228600" algn="l" defTabSz="889000">
            <a:lnSpc>
              <a:spcPct val="90000"/>
            </a:lnSpc>
            <a:spcBef>
              <a:spcPct val="0"/>
            </a:spcBef>
            <a:spcAft>
              <a:spcPct val="20000"/>
            </a:spcAft>
            <a:buChar char="•"/>
          </a:pPr>
          <a:r>
            <a:rPr lang="zh-TW" altLang="en-US" sz="1400" b="0"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研究生應於入學第一學年結束前修習</a:t>
          </a:r>
          <a:r>
            <a:rPr lang="zh-TW" altLang="en-US" sz="1400" b="0" kern="1200" dirty="0">
              <a:solidFill>
                <a:srgbClr val="FF0000"/>
              </a:solidFill>
              <a:latin typeface="標楷體" panose="03000509000000000000" pitchFamily="65" charset="-120"/>
              <a:ea typeface="標楷體" panose="03000509000000000000" pitchFamily="65" charset="-120"/>
              <a:cs typeface="Times New Roman" pitchFamily="18" charset="0"/>
            </a:rPr>
            <a:t>學術研究倫理課程</a:t>
          </a:r>
          <a:r>
            <a:rPr lang="zh-TW" altLang="en-US" sz="1400" b="0"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1" u="sng"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未修習通過者</a:t>
          </a:r>
          <a:r>
            <a:rPr lang="zh-TW" altLang="en-US" sz="1400" b="1" u="sng" kern="12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b="1" u="sng"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不得申請學位考試</a:t>
          </a:r>
          <a:r>
            <a:rPr lang="zh-TW" altLang="en-US" sz="1400" b="1"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400" b="1"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CCCEABE4-9576-47A7-AF1A-C93C4A9F7B63}" type="parTrans" cxnId="{E829FFEF-F199-4BD4-8B20-33935E173562}">
      <dgm:prSet/>
      <dgm:spPr/>
      <dgm:t>
        <a:bodyPr/>
        <a:lstStyle/>
        <a:p>
          <a:endParaRPr lang="zh-TW" altLang="en-US" b="0"/>
        </a:p>
      </dgm:t>
    </dgm:pt>
    <dgm:pt modelId="{12F5612C-69DD-4B4A-A945-9072020E64CD}" type="sibTrans" cxnId="{E829FFEF-F199-4BD4-8B20-33935E173562}">
      <dgm:prSet/>
      <dgm:spPr/>
      <dgm:t>
        <a:bodyPr/>
        <a:lstStyle/>
        <a:p>
          <a:endParaRPr lang="zh-TW" altLang="en-US" b="0"/>
        </a:p>
      </dgm:t>
    </dgm:pt>
    <dgm:pt modelId="{4ED7A160-FFFA-48C3-9745-53B450180FA8}">
      <dgm:prSet custT="1"/>
      <dgm:spPr/>
      <dgm:t>
        <a:bodyPr/>
        <a:lstStyle/>
        <a:p>
          <a:endParaRPr lang="en-US" altLang="zh-TW" sz="1800" b="0" dirty="0">
            <a:latin typeface="標楷體" panose="03000509000000000000" pitchFamily="65" charset="-120"/>
            <a:ea typeface="標楷體" panose="03000509000000000000" pitchFamily="65" charset="-120"/>
            <a:cs typeface="Times New Roman" panose="02020603050405020304" pitchFamily="18" charset="0"/>
          </a:endParaRPr>
        </a:p>
      </dgm:t>
    </dgm:pt>
    <dgm:pt modelId="{819765DE-68AE-4007-A8CD-14CBF9361DF6}" type="sibTrans" cxnId="{9BAD61CB-6922-4E7C-8D24-7FCA7BF04AFE}">
      <dgm:prSet/>
      <dgm:spPr/>
      <dgm:t>
        <a:bodyPr/>
        <a:lstStyle/>
        <a:p>
          <a:endParaRPr lang="zh-TW" altLang="en-US"/>
        </a:p>
      </dgm:t>
    </dgm:pt>
    <dgm:pt modelId="{33F686B3-7002-4953-BEE1-EF83EF8AB42F}" type="parTrans" cxnId="{9BAD61CB-6922-4E7C-8D24-7FCA7BF04AFE}">
      <dgm:prSet/>
      <dgm:spPr/>
      <dgm:t>
        <a:bodyPr/>
        <a:lstStyle/>
        <a:p>
          <a:endParaRPr lang="zh-TW" altLang="en-US"/>
        </a:p>
      </dgm:t>
    </dgm:pt>
    <dgm:pt modelId="{7D7FD821-8606-4129-B28E-04CF84358709}">
      <dgm:prSet custT="1"/>
      <dgm:spPr/>
      <dgm:t>
        <a:bodyPr/>
        <a:lstStyle/>
        <a:p>
          <a:r>
            <a:rPr lang="zh-TW" altLang="en-US" sz="1400" b="0" u="none"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經徵詢指導教授同意指導後，須登入「學生資訊系統」論文、指導教授資料輸入系統，輸入指導教授相關資料，並須於系所規定期限內持指導教授之書面同意書，送交系所辦公室辦理登記</a:t>
          </a:r>
        </a:p>
      </dgm:t>
    </dgm:pt>
    <dgm:pt modelId="{6012F43A-26CD-4A7C-B598-F3A05231CEED}" type="parTrans" cxnId="{0DCD04EE-7B4A-4A8D-BC41-8FD79B1F05A0}">
      <dgm:prSet/>
      <dgm:spPr/>
      <dgm:t>
        <a:bodyPr/>
        <a:lstStyle/>
        <a:p>
          <a:endParaRPr lang="zh-TW" altLang="en-US"/>
        </a:p>
      </dgm:t>
    </dgm:pt>
    <dgm:pt modelId="{15AC9607-20BC-420A-9850-DCB41CB3B263}" type="sibTrans" cxnId="{0DCD04EE-7B4A-4A8D-BC41-8FD79B1F05A0}">
      <dgm:prSet/>
      <dgm:spPr/>
      <dgm:t>
        <a:bodyPr/>
        <a:lstStyle/>
        <a:p>
          <a:endParaRPr lang="zh-TW" altLang="en-US"/>
        </a:p>
      </dgm:t>
    </dgm:pt>
    <dgm:pt modelId="{E673B124-4CA6-40A2-82FE-DA3A19879A94}">
      <dgm:prSet custT="1"/>
      <dgm:spPr/>
      <dgm:t>
        <a:bodyPr/>
        <a:lstStyle/>
        <a:p>
          <a:endParaRPr lang="zh-TW" altLang="en-US" sz="2000" b="0" u="none"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0883A371-0F34-44FA-A88C-FCB1B4AA7878}" type="parTrans" cxnId="{690452EE-2180-4441-8B31-00003E5ED313}">
      <dgm:prSet/>
      <dgm:spPr/>
      <dgm:t>
        <a:bodyPr/>
        <a:lstStyle/>
        <a:p>
          <a:endParaRPr lang="zh-TW" altLang="en-US"/>
        </a:p>
      </dgm:t>
    </dgm:pt>
    <dgm:pt modelId="{AFDA3605-EAF8-4E7C-83B1-F8B0A18CE097}" type="sibTrans" cxnId="{690452EE-2180-4441-8B31-00003E5ED313}">
      <dgm:prSet/>
      <dgm:spPr/>
      <dgm:t>
        <a:bodyPr/>
        <a:lstStyle/>
        <a:p>
          <a:endParaRPr lang="zh-TW" altLang="en-US"/>
        </a:p>
      </dgm:t>
    </dgm:pt>
    <dgm:pt modelId="{A42E0D1E-E6E3-4CAE-8505-C61994E0D1F4}">
      <dgm:prSet custT="1"/>
      <dgm:spPr/>
      <dgm:t>
        <a:bodyPr/>
        <a:lstStyle/>
        <a:p>
          <a:r>
            <a:rPr lang="zh-TW" altLang="en-US" sz="1400" b="0" u="none"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有選定共同指導教授者，另需檢附共同指導教授學經歷相關佐證資料，併同共同指導教授同意書送交系所審查。</a:t>
          </a:r>
        </a:p>
      </dgm:t>
    </dgm:pt>
    <dgm:pt modelId="{4BB1CC2C-55A5-46AC-B396-F94FAD1C64C0}" type="parTrans" cxnId="{6D6ABFBA-FFAA-4739-A274-218A57C929B6}">
      <dgm:prSet/>
      <dgm:spPr/>
      <dgm:t>
        <a:bodyPr/>
        <a:lstStyle/>
        <a:p>
          <a:endParaRPr lang="zh-TW" altLang="en-US"/>
        </a:p>
      </dgm:t>
    </dgm:pt>
    <dgm:pt modelId="{5FEEADEB-8B84-4B8D-91CB-BB22964E852E}" type="sibTrans" cxnId="{6D6ABFBA-FFAA-4739-A274-218A57C929B6}">
      <dgm:prSet/>
      <dgm:spPr/>
      <dgm:t>
        <a:bodyPr/>
        <a:lstStyle/>
        <a:p>
          <a:endParaRPr lang="zh-TW" altLang="en-US"/>
        </a:p>
      </dgm:t>
    </dgm:pt>
    <dgm:pt modelId="{F3968385-58BD-41BC-A278-AECA590B5148}">
      <dgm:prSet custT="1"/>
      <dgm:spPr/>
      <dgm:t>
        <a:bodyPr/>
        <a:lstStyle/>
        <a:p>
          <a:pPr marL="228600" lvl="1" indent="-228600" algn="l" defTabSz="889000">
            <a:lnSpc>
              <a:spcPct val="90000"/>
            </a:lnSpc>
            <a:spcBef>
              <a:spcPct val="0"/>
            </a:spcBef>
            <a:spcAft>
              <a:spcPct val="20000"/>
            </a:spcAft>
            <a:buChar char="•"/>
          </a:pPr>
          <a:r>
            <a:rPr lang="zh-TW" altLang="en-US" sz="14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rPr>
            <a:t>學術研究倫理修課相關資訊請詳通識教育中心網頁：</a:t>
          </a:r>
          <a:r>
            <a:rPr lang="en-US" altLang="en-US" sz="14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hlinkClick xmlns:r="http://schemas.openxmlformats.org/officeDocument/2006/relationships" r:id="rId1"/>
            </a:rPr>
            <a:t>https://cla.ntust.edu.tw/p/412-1076-8603.php?Lang=zh-tw</a:t>
          </a:r>
          <a:endParaRPr lang="zh-TW" altLang="en-US" sz="14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0027FBF5-824C-4A6E-8360-DCE0EFCABBB9}" type="parTrans" cxnId="{C927DDF6-3472-4C8E-A38A-D29DC2A851E2}">
      <dgm:prSet/>
      <dgm:spPr/>
      <dgm:t>
        <a:bodyPr/>
        <a:lstStyle/>
        <a:p>
          <a:endParaRPr lang="zh-TW" altLang="en-US"/>
        </a:p>
      </dgm:t>
    </dgm:pt>
    <dgm:pt modelId="{DFEFB2D0-18C3-487A-8FB4-A9C64DC796AA}" type="sibTrans" cxnId="{C927DDF6-3472-4C8E-A38A-D29DC2A851E2}">
      <dgm:prSet/>
      <dgm:spPr/>
      <dgm:t>
        <a:bodyPr/>
        <a:lstStyle/>
        <a:p>
          <a:endParaRPr lang="zh-TW" altLang="en-US"/>
        </a:p>
      </dgm:t>
    </dgm:pt>
    <dgm:pt modelId="{C3016732-CD61-429E-8328-C361615637FF}">
      <dgm:prSet custT="1"/>
      <dgm:spPr/>
      <dgm:t>
        <a:bodyPr/>
        <a:lstStyle/>
        <a:p>
          <a:pPr marL="228600" lvl="1" indent="-228600" algn="l" defTabSz="889000">
            <a:lnSpc>
              <a:spcPct val="90000"/>
            </a:lnSpc>
            <a:spcBef>
              <a:spcPct val="0"/>
            </a:spcBef>
            <a:spcAft>
              <a:spcPct val="20000"/>
            </a:spcAft>
            <a:buChar char="•"/>
          </a:pPr>
          <a:endParaRPr lang="zh-TW" altLang="en-US" sz="20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FF82440B-9673-49E3-ACAC-BC3F32ABDD82}" type="parTrans" cxnId="{901F47A7-8B75-42FE-9570-EB0EEE6F19B4}">
      <dgm:prSet/>
      <dgm:spPr/>
      <dgm:t>
        <a:bodyPr/>
        <a:lstStyle/>
        <a:p>
          <a:endParaRPr lang="zh-TW" altLang="en-US"/>
        </a:p>
      </dgm:t>
    </dgm:pt>
    <dgm:pt modelId="{C3E02D16-218D-4EBA-B75A-ECBBDE723EE2}" type="sibTrans" cxnId="{901F47A7-8B75-42FE-9570-EB0EEE6F19B4}">
      <dgm:prSet/>
      <dgm:spPr/>
      <dgm:t>
        <a:bodyPr/>
        <a:lstStyle/>
        <a:p>
          <a:endParaRPr lang="zh-TW" altLang="en-US"/>
        </a:p>
      </dgm:t>
    </dgm:pt>
    <dgm:pt modelId="{D6DD285A-F2C9-44C3-9883-1D2032676464}">
      <dgm:prSet custT="1"/>
      <dgm:spPr/>
      <dgm:t>
        <a:bodyPr/>
        <a:lstStyle/>
        <a:p>
          <a:pPr marL="228600" lvl="1" indent="-228600" algn="l" defTabSz="889000">
            <a:lnSpc>
              <a:spcPct val="90000"/>
            </a:lnSpc>
            <a:spcBef>
              <a:spcPct val="0"/>
            </a:spcBef>
            <a:spcAft>
              <a:spcPct val="20000"/>
            </a:spcAft>
            <a:buChar char="•"/>
          </a:pPr>
          <a:endParaRPr lang="zh-TW" altLang="en-US" sz="14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12B0E41E-DDB0-446F-B082-060687DB1A70}" type="parTrans" cxnId="{8FC35387-4328-4D87-918E-4B97497E3642}">
      <dgm:prSet/>
      <dgm:spPr/>
    </dgm:pt>
    <dgm:pt modelId="{199F096C-CC02-46FF-B407-677753F05DF3}" type="sibTrans" cxnId="{8FC35387-4328-4D87-918E-4B97497E3642}">
      <dgm:prSet/>
      <dgm:spPr/>
    </dgm:pt>
    <dgm:pt modelId="{FECB448B-52CB-42DE-BADE-EDB4E78CFF17}">
      <dgm:prSet custT="1"/>
      <dgm:spPr/>
      <dgm:t>
        <a:bodyPr/>
        <a:lstStyle/>
        <a:p>
          <a:pPr marL="228600" lvl="1" indent="-228600" algn="l" defTabSz="889000">
            <a:lnSpc>
              <a:spcPct val="90000"/>
            </a:lnSpc>
            <a:spcBef>
              <a:spcPct val="0"/>
            </a:spcBef>
            <a:spcAft>
              <a:spcPct val="20000"/>
            </a:spcAft>
            <a:buChar char="•"/>
          </a:pPr>
          <a:endParaRPr lang="zh-TW" altLang="en-US" sz="14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F5FF1400-07C5-414C-ACCB-419FA5D3A796}" type="parTrans" cxnId="{BA1F1B28-9A18-4E65-9959-457DCAEB27C9}">
      <dgm:prSet/>
      <dgm:spPr/>
    </dgm:pt>
    <dgm:pt modelId="{66D7A5BE-10D2-41FE-8A5A-ACC53ACA798D}" type="sibTrans" cxnId="{BA1F1B28-9A18-4E65-9959-457DCAEB27C9}">
      <dgm:prSet/>
      <dgm:spPr/>
    </dgm:pt>
    <dgm:pt modelId="{238F3B42-7CF4-4049-8F5F-0214343DAF4C}">
      <dgm:prSet custT="1"/>
      <dgm:spPr/>
      <dgm:t>
        <a:bodyPr/>
        <a:lstStyle/>
        <a:p>
          <a:r>
            <a:rPr lang="zh-TW" altLang="en-US" sz="1400" b="0" u="none" dirty="0">
              <a:latin typeface="Times New Roman" panose="02020603050405020304" pitchFamily="18" charset="0"/>
              <a:ea typeface="標楷體" panose="03000509000000000000" pitchFamily="65" charset="-120"/>
              <a:cs typeface="Times New Roman" panose="02020603050405020304" pitchFamily="18" charset="0"/>
            </a:rPr>
            <a:t>若已繳交指導教授同意書至系所，但未上網輸入指導教授相關資料者，請依系所規定期限登入「學生資訊系統」論文、指導教授資料輸入系統完成指導教授</a:t>
          </a:r>
          <a:r>
            <a:rPr lang="en-US" altLang="zh-TW" sz="1400" b="0" u="none"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0" u="none" dirty="0">
              <a:latin typeface="Times New Roman" panose="02020603050405020304" pitchFamily="18" charset="0"/>
              <a:ea typeface="標楷體" panose="03000509000000000000" pitchFamily="65" charset="-120"/>
              <a:cs typeface="Times New Roman" panose="02020603050405020304" pitchFamily="18" charset="0"/>
            </a:rPr>
            <a:t>有選定共同指導教授者，含共同指導教授</a:t>
          </a:r>
          <a:r>
            <a:rPr lang="en-US" altLang="zh-TW" sz="1400" b="0" u="none"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0" u="none" dirty="0">
              <a:latin typeface="Times New Roman" panose="02020603050405020304" pitchFamily="18" charset="0"/>
              <a:ea typeface="標楷體" panose="03000509000000000000" pitchFamily="65" charset="-120"/>
              <a:cs typeface="Times New Roman" panose="02020603050405020304" pitchFamily="18" charset="0"/>
            </a:rPr>
            <a:t>資料輸入。</a:t>
          </a:r>
        </a:p>
      </dgm:t>
    </dgm:pt>
    <dgm:pt modelId="{4F2A0A1B-D3CD-4794-8CCF-56A595AEE4C0}" type="parTrans" cxnId="{848176FC-3565-4DC8-A404-0BCB6E05058F}">
      <dgm:prSet/>
      <dgm:spPr/>
    </dgm:pt>
    <dgm:pt modelId="{398041F8-43DC-4343-9390-875B07A0799F}" type="sibTrans" cxnId="{848176FC-3565-4DC8-A404-0BCB6E05058F}">
      <dgm:prSet/>
      <dgm:spPr/>
    </dgm:pt>
    <dgm:pt modelId="{5B6934BA-4D9B-46B2-AF26-BE3CC0441806}" type="pres">
      <dgm:prSet presAssocID="{2C117CDC-2001-4881-9659-BBBCB7881751}" presName="linear" presStyleCnt="0">
        <dgm:presLayoutVars>
          <dgm:animLvl val="lvl"/>
          <dgm:resizeHandles val="exact"/>
        </dgm:presLayoutVars>
      </dgm:prSet>
      <dgm:spPr/>
      <dgm:t>
        <a:bodyPr/>
        <a:lstStyle/>
        <a:p>
          <a:endParaRPr lang="zh-TW" altLang="en-US"/>
        </a:p>
      </dgm:t>
    </dgm:pt>
    <dgm:pt modelId="{E5A4F19B-191B-4CFA-A20B-5F653C44AC21}" type="pres">
      <dgm:prSet presAssocID="{7D184C3E-C262-4437-9266-0C8976E7D50D}" presName="parentText" presStyleLbl="node1" presStyleIdx="0" presStyleCnt="2">
        <dgm:presLayoutVars>
          <dgm:chMax val="0"/>
          <dgm:bulletEnabled val="1"/>
        </dgm:presLayoutVars>
      </dgm:prSet>
      <dgm:spPr/>
      <dgm:t>
        <a:bodyPr/>
        <a:lstStyle/>
        <a:p>
          <a:endParaRPr lang="zh-TW" altLang="en-US"/>
        </a:p>
      </dgm:t>
    </dgm:pt>
    <dgm:pt modelId="{4B1FACD4-7593-4D1A-B238-0389E105DFAA}" type="pres">
      <dgm:prSet presAssocID="{7D184C3E-C262-4437-9266-0C8976E7D50D}" presName="childText" presStyleLbl="revTx" presStyleIdx="0" presStyleCnt="2">
        <dgm:presLayoutVars>
          <dgm:bulletEnabled val="1"/>
        </dgm:presLayoutVars>
      </dgm:prSet>
      <dgm:spPr/>
      <dgm:t>
        <a:bodyPr/>
        <a:lstStyle/>
        <a:p>
          <a:endParaRPr lang="zh-TW" altLang="en-US"/>
        </a:p>
      </dgm:t>
    </dgm:pt>
    <dgm:pt modelId="{FEC02484-76C1-481C-B4EF-8F472D299990}" type="pres">
      <dgm:prSet presAssocID="{3734BF83-6BC7-4281-AF07-EE02848D4E93}" presName="parentText" presStyleLbl="node1" presStyleIdx="1" presStyleCnt="2" custLinFactNeighborX="178" custLinFactNeighborY="-16696">
        <dgm:presLayoutVars>
          <dgm:chMax val="0"/>
          <dgm:bulletEnabled val="1"/>
        </dgm:presLayoutVars>
      </dgm:prSet>
      <dgm:spPr/>
      <dgm:t>
        <a:bodyPr/>
        <a:lstStyle/>
        <a:p>
          <a:endParaRPr lang="zh-TW" altLang="en-US"/>
        </a:p>
      </dgm:t>
    </dgm:pt>
    <dgm:pt modelId="{7199634C-3284-49CE-B29E-936BDCE1B304}" type="pres">
      <dgm:prSet presAssocID="{3734BF83-6BC7-4281-AF07-EE02848D4E93}" presName="childText" presStyleLbl="revTx" presStyleIdx="1" presStyleCnt="2" custScaleY="89539">
        <dgm:presLayoutVars>
          <dgm:bulletEnabled val="1"/>
        </dgm:presLayoutVars>
      </dgm:prSet>
      <dgm:spPr/>
      <dgm:t>
        <a:bodyPr/>
        <a:lstStyle/>
        <a:p>
          <a:endParaRPr lang="zh-TW" altLang="en-US"/>
        </a:p>
      </dgm:t>
    </dgm:pt>
  </dgm:ptLst>
  <dgm:cxnLst>
    <dgm:cxn modelId="{37416B13-F33F-4670-85C3-083CF75F73A4}" type="presOf" srcId="{A42E0D1E-E6E3-4CAE-8505-C61994E0D1F4}" destId="{4B1FACD4-7593-4D1A-B238-0389E105DFAA}" srcOrd="0" destOrd="2" presId="urn:microsoft.com/office/officeart/2005/8/layout/vList2"/>
    <dgm:cxn modelId="{C927DDF6-3472-4C8E-A38A-D29DC2A851E2}" srcId="{3734BF83-6BC7-4281-AF07-EE02848D4E93}" destId="{F3968385-58BD-41BC-A278-AECA590B5148}" srcOrd="1" destOrd="0" parTransId="{0027FBF5-824C-4A6E-8360-DCE0EFCABBB9}" sibTransId="{DFEFB2D0-18C3-487A-8FB4-A9C64DC796AA}"/>
    <dgm:cxn modelId="{1750D3A3-A86E-41D0-8CD8-B26C7EA823B9}" type="presOf" srcId="{3734BF83-6BC7-4281-AF07-EE02848D4E93}" destId="{FEC02484-76C1-481C-B4EF-8F472D299990}" srcOrd="0" destOrd="0" presId="urn:microsoft.com/office/officeart/2005/8/layout/vList2"/>
    <dgm:cxn modelId="{0439A6E1-CA03-4FD2-856C-F331AFA6E7D0}" type="presOf" srcId="{4ED7A160-FFFA-48C3-9745-53B450180FA8}" destId="{4B1FACD4-7593-4D1A-B238-0389E105DFAA}" srcOrd="0" destOrd="5" presId="urn:microsoft.com/office/officeart/2005/8/layout/vList2"/>
    <dgm:cxn modelId="{DD73DA0C-AF9D-4538-9CB0-DA685327E912}" type="presOf" srcId="{F3968385-58BD-41BC-A278-AECA590B5148}" destId="{7199634C-3284-49CE-B29E-936BDCE1B304}" srcOrd="0" destOrd="1" presId="urn:microsoft.com/office/officeart/2005/8/layout/vList2"/>
    <dgm:cxn modelId="{BA1F1B28-9A18-4E65-9959-457DCAEB27C9}" srcId="{3734BF83-6BC7-4281-AF07-EE02848D4E93}" destId="{FECB448B-52CB-42DE-BADE-EDB4E78CFF17}" srcOrd="2" destOrd="0" parTransId="{F5FF1400-07C5-414C-ACCB-419FA5D3A796}" sibTransId="{66D7A5BE-10D2-41FE-8A5A-ACC53ACA798D}"/>
    <dgm:cxn modelId="{87E84E93-8C32-42A1-9DF0-CCE8F9DE6034}" type="presOf" srcId="{7D184C3E-C262-4437-9266-0C8976E7D50D}" destId="{E5A4F19B-191B-4CFA-A20B-5F653C44AC21}" srcOrd="0" destOrd="0" presId="urn:microsoft.com/office/officeart/2005/8/layout/vList2"/>
    <dgm:cxn modelId="{A4887251-F42E-4F47-9EDC-A5DF185294E6}" type="presOf" srcId="{2C117CDC-2001-4881-9659-BBBCB7881751}" destId="{5B6934BA-4D9B-46B2-AF26-BE3CC0441806}" srcOrd="0" destOrd="0" presId="urn:microsoft.com/office/officeart/2005/8/layout/vList2"/>
    <dgm:cxn modelId="{848176FC-3565-4DC8-A404-0BCB6E05058F}" srcId="{7D184C3E-C262-4437-9266-0C8976E7D50D}" destId="{238F3B42-7CF4-4049-8F5F-0214343DAF4C}" srcOrd="3" destOrd="0" parTransId="{4F2A0A1B-D3CD-4794-8CCF-56A595AEE4C0}" sibTransId="{398041F8-43DC-4343-9390-875B07A0799F}"/>
    <dgm:cxn modelId="{0DCD04EE-7B4A-4A8D-BC41-8FD79B1F05A0}" srcId="{7D184C3E-C262-4437-9266-0C8976E7D50D}" destId="{7D7FD821-8606-4129-B28E-04CF84358709}" srcOrd="1" destOrd="0" parTransId="{6012F43A-26CD-4A7C-B598-F3A05231CEED}" sibTransId="{15AC9607-20BC-420A-9850-DCB41CB3B263}"/>
    <dgm:cxn modelId="{B75F5841-71D8-42C9-9758-269B63190D5D}" type="presOf" srcId="{7D7FD821-8606-4129-B28E-04CF84358709}" destId="{4B1FACD4-7593-4D1A-B238-0389E105DFAA}" srcOrd="0" destOrd="1" presId="urn:microsoft.com/office/officeart/2005/8/layout/vList2"/>
    <dgm:cxn modelId="{5A431BBB-5620-462C-8D54-89F5D8EEAC85}" type="presOf" srcId="{94C39F1A-B601-4F53-A8D7-4C863B940AC3}" destId="{7199634C-3284-49CE-B29E-936BDCE1B304}" srcOrd="0" destOrd="0" presId="urn:microsoft.com/office/officeart/2005/8/layout/vList2"/>
    <dgm:cxn modelId="{690452EE-2180-4441-8B31-00003E5ED313}" srcId="{7D184C3E-C262-4437-9266-0C8976E7D50D}" destId="{E673B124-4CA6-40A2-82FE-DA3A19879A94}" srcOrd="4" destOrd="0" parTransId="{0883A371-0F34-44FA-A88C-FCB1B4AA7878}" sibTransId="{AFDA3605-EAF8-4E7C-83B1-F8B0A18CE097}"/>
    <dgm:cxn modelId="{DB693E96-933E-4D08-96B5-D1AB14DEB717}" srcId="{7D184C3E-C262-4437-9266-0C8976E7D50D}" destId="{593D1C71-0B91-4F97-9104-B58E8235B150}" srcOrd="0" destOrd="0" parTransId="{235AB7DD-30FD-4BAE-8C6D-336370770B3A}" sibTransId="{BDD1FD9B-E258-425E-A706-976C5EDDC6C6}"/>
    <dgm:cxn modelId="{22241EAD-254C-4D9B-8C77-199571C75110}" type="presOf" srcId="{C3016732-CD61-429E-8328-C361615637FF}" destId="{7199634C-3284-49CE-B29E-936BDCE1B304}" srcOrd="0" destOrd="4" presId="urn:microsoft.com/office/officeart/2005/8/layout/vList2"/>
    <dgm:cxn modelId="{8FC35387-4328-4D87-918E-4B97497E3642}" srcId="{3734BF83-6BC7-4281-AF07-EE02848D4E93}" destId="{D6DD285A-F2C9-44C3-9883-1D2032676464}" srcOrd="3" destOrd="0" parTransId="{12B0E41E-DDB0-446F-B082-060687DB1A70}" sibTransId="{199F096C-CC02-46FF-B407-677753F05DF3}"/>
    <dgm:cxn modelId="{F3BABF08-3222-456A-97B3-5925FE56A8D3}" srcId="{2C117CDC-2001-4881-9659-BBBCB7881751}" destId="{7D184C3E-C262-4437-9266-0C8976E7D50D}" srcOrd="0" destOrd="0" parTransId="{8FB91926-42ED-4119-98F9-89DB4CE66BA0}" sibTransId="{81034CF2-C47B-4C3E-812F-5AA249FA7BA5}"/>
    <dgm:cxn modelId="{46A055B2-579B-4B8D-8E79-25895D123011}" type="presOf" srcId="{593D1C71-0B91-4F97-9104-B58E8235B150}" destId="{4B1FACD4-7593-4D1A-B238-0389E105DFAA}" srcOrd="0" destOrd="0" presId="urn:microsoft.com/office/officeart/2005/8/layout/vList2"/>
    <dgm:cxn modelId="{C0C1D2E0-25A5-49F5-B803-AB3AFB5125F0}" type="presOf" srcId="{238F3B42-7CF4-4049-8F5F-0214343DAF4C}" destId="{4B1FACD4-7593-4D1A-B238-0389E105DFAA}" srcOrd="0" destOrd="3" presId="urn:microsoft.com/office/officeart/2005/8/layout/vList2"/>
    <dgm:cxn modelId="{9BAD61CB-6922-4E7C-8D24-7FCA7BF04AFE}" srcId="{7D184C3E-C262-4437-9266-0C8976E7D50D}" destId="{4ED7A160-FFFA-48C3-9745-53B450180FA8}" srcOrd="5" destOrd="0" parTransId="{33F686B3-7002-4953-BEE1-EF83EF8AB42F}" sibTransId="{819765DE-68AE-4007-A8CD-14CBF9361DF6}"/>
    <dgm:cxn modelId="{E829FFEF-F199-4BD4-8B20-33935E173562}" srcId="{3734BF83-6BC7-4281-AF07-EE02848D4E93}" destId="{94C39F1A-B601-4F53-A8D7-4C863B940AC3}" srcOrd="0" destOrd="0" parTransId="{CCCEABE4-9576-47A7-AF1A-C93C4A9F7B63}" sibTransId="{12F5612C-69DD-4B4A-A945-9072020E64CD}"/>
    <dgm:cxn modelId="{901F47A7-8B75-42FE-9570-EB0EEE6F19B4}" srcId="{3734BF83-6BC7-4281-AF07-EE02848D4E93}" destId="{C3016732-CD61-429E-8328-C361615637FF}" srcOrd="4" destOrd="0" parTransId="{FF82440B-9673-49E3-ACAC-BC3F32ABDD82}" sibTransId="{C3E02D16-218D-4EBA-B75A-ECBBDE723EE2}"/>
    <dgm:cxn modelId="{DD284B74-2D5C-4081-B183-798255CA1715}" type="presOf" srcId="{FECB448B-52CB-42DE-BADE-EDB4E78CFF17}" destId="{7199634C-3284-49CE-B29E-936BDCE1B304}" srcOrd="0" destOrd="2" presId="urn:microsoft.com/office/officeart/2005/8/layout/vList2"/>
    <dgm:cxn modelId="{6D6ABFBA-FFAA-4739-A274-218A57C929B6}" srcId="{7D184C3E-C262-4437-9266-0C8976E7D50D}" destId="{A42E0D1E-E6E3-4CAE-8505-C61994E0D1F4}" srcOrd="2" destOrd="0" parTransId="{4BB1CC2C-55A5-46AC-B396-F94FAD1C64C0}" sibTransId="{5FEEADEB-8B84-4B8D-91CB-BB22964E852E}"/>
    <dgm:cxn modelId="{E392614E-3564-4DCB-8821-16A57708B199}" srcId="{2C117CDC-2001-4881-9659-BBBCB7881751}" destId="{3734BF83-6BC7-4281-AF07-EE02848D4E93}" srcOrd="1" destOrd="0" parTransId="{2A56C076-C9CF-4BFD-8266-1AA4C939FBD1}" sibTransId="{E22E389B-5020-44A2-B190-BF01A788CED8}"/>
    <dgm:cxn modelId="{B6ADF12B-041D-4F8D-900B-6E7BAB67AF0A}" type="presOf" srcId="{E673B124-4CA6-40A2-82FE-DA3A19879A94}" destId="{4B1FACD4-7593-4D1A-B238-0389E105DFAA}" srcOrd="0" destOrd="4" presId="urn:microsoft.com/office/officeart/2005/8/layout/vList2"/>
    <dgm:cxn modelId="{32F4F5B2-F5FB-4B48-B545-C15353642E7F}" type="presOf" srcId="{D6DD285A-F2C9-44C3-9883-1D2032676464}" destId="{7199634C-3284-49CE-B29E-936BDCE1B304}" srcOrd="0" destOrd="3" presId="urn:microsoft.com/office/officeart/2005/8/layout/vList2"/>
    <dgm:cxn modelId="{260A7702-8BE0-4E6D-85A5-56E8F574A3E2}" type="presParOf" srcId="{5B6934BA-4D9B-46B2-AF26-BE3CC0441806}" destId="{E5A4F19B-191B-4CFA-A20B-5F653C44AC21}" srcOrd="0" destOrd="0" presId="urn:microsoft.com/office/officeart/2005/8/layout/vList2"/>
    <dgm:cxn modelId="{A4349C51-9822-446C-8A6B-4374351B261B}" type="presParOf" srcId="{5B6934BA-4D9B-46B2-AF26-BE3CC0441806}" destId="{4B1FACD4-7593-4D1A-B238-0389E105DFAA}" srcOrd="1" destOrd="0" presId="urn:microsoft.com/office/officeart/2005/8/layout/vList2"/>
    <dgm:cxn modelId="{1DF0C837-2745-4B22-9CA6-33043679E693}" type="presParOf" srcId="{5B6934BA-4D9B-46B2-AF26-BE3CC0441806}" destId="{FEC02484-76C1-481C-B4EF-8F472D299990}" srcOrd="2" destOrd="0" presId="urn:microsoft.com/office/officeart/2005/8/layout/vList2"/>
    <dgm:cxn modelId="{8819F286-F1FB-4468-8FD5-9F0E4F35281B}" type="presParOf" srcId="{5B6934BA-4D9B-46B2-AF26-BE3CC0441806}" destId="{7199634C-3284-49CE-B29E-936BDCE1B304}"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117CDC-2001-4881-9659-BBBCB7881751}"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zh-TW" altLang="en-US"/>
        </a:p>
      </dgm:t>
    </dgm:pt>
    <dgm:pt modelId="{7D184C3E-C262-4437-9266-0C8976E7D50D}">
      <dgm:prSet phldrT="[文字]" custT="1"/>
      <dgm:spPr/>
      <dgm:t>
        <a:bodyPr/>
        <a:lstStyle/>
        <a:p>
          <a:r>
            <a:rPr lang="zh-TW" altLang="en-US" sz="2600" b="0" dirty="0">
              <a:solidFill>
                <a:prstClr val="white"/>
              </a:solidFill>
              <a:latin typeface="標楷體" panose="03000509000000000000" pitchFamily="65" charset="-120"/>
              <a:ea typeface="標楷體" panose="03000509000000000000" pitchFamily="65" charset="-120"/>
              <a:cs typeface="Times New Roman" pitchFamily="18" charset="0"/>
            </a:rPr>
            <a:t>撰寫之論文須與系所專業領域相符</a:t>
          </a:r>
          <a:endParaRPr lang="zh-TW" altLang="en-US" sz="2600" b="0" dirty="0"/>
        </a:p>
      </dgm:t>
    </dgm:pt>
    <dgm:pt modelId="{8FB91926-42ED-4119-98F9-89DB4CE66BA0}" type="parTrans" cxnId="{F3BABF08-3222-456A-97B3-5925FE56A8D3}">
      <dgm:prSet/>
      <dgm:spPr/>
      <dgm:t>
        <a:bodyPr/>
        <a:lstStyle/>
        <a:p>
          <a:endParaRPr lang="zh-TW" altLang="en-US" b="0"/>
        </a:p>
      </dgm:t>
    </dgm:pt>
    <dgm:pt modelId="{81034CF2-C47B-4C3E-812F-5AA249FA7BA5}" type="sibTrans" cxnId="{F3BABF08-3222-456A-97B3-5925FE56A8D3}">
      <dgm:prSet/>
      <dgm:spPr/>
      <dgm:t>
        <a:bodyPr/>
        <a:lstStyle/>
        <a:p>
          <a:endParaRPr lang="zh-TW" altLang="en-US" b="0"/>
        </a:p>
      </dgm:t>
    </dgm:pt>
    <dgm:pt modelId="{3734BF83-6BC7-4281-AF07-EE02848D4E93}">
      <dgm:prSet custT="1"/>
      <dgm:spPr/>
      <dgm:t>
        <a:bodyPr/>
        <a:lstStyle/>
        <a:p>
          <a:pPr marL="0" lvl="0" indent="0" algn="l" defTabSz="1155700">
            <a:lnSpc>
              <a:spcPct val="90000"/>
            </a:lnSpc>
            <a:spcBef>
              <a:spcPct val="0"/>
            </a:spcBef>
            <a:spcAft>
              <a:spcPct val="35000"/>
            </a:spcAft>
            <a:buNone/>
          </a:pPr>
          <a:r>
            <a:rPr lang="zh-TW" altLang="en-US" sz="2600" b="0" kern="1200" dirty="0">
              <a:solidFill>
                <a:prstClr val="white"/>
              </a:solidFill>
              <a:latin typeface="標楷體" panose="03000509000000000000" pitchFamily="65" charset="-120"/>
              <a:ea typeface="標楷體" panose="03000509000000000000" pitchFamily="65" charset="-120"/>
              <a:cs typeface="Times New Roman" pitchFamily="18" charset="0"/>
            </a:rPr>
            <a:t>論文原創性比對</a:t>
          </a:r>
          <a:endParaRPr lang="en-US" altLang="zh-TW" sz="2600" b="0" kern="1200" dirty="0">
            <a:solidFill>
              <a:prstClr val="white"/>
            </a:solidFill>
            <a:latin typeface="標楷體" panose="03000509000000000000" pitchFamily="65" charset="-120"/>
            <a:ea typeface="標楷體" panose="03000509000000000000" pitchFamily="65" charset="-120"/>
            <a:cs typeface="Times New Roman" pitchFamily="18" charset="0"/>
          </a:endParaRPr>
        </a:p>
      </dgm:t>
    </dgm:pt>
    <dgm:pt modelId="{2A56C076-C9CF-4BFD-8266-1AA4C939FBD1}" type="parTrans" cxnId="{E392614E-3564-4DCB-8821-16A57708B199}">
      <dgm:prSet/>
      <dgm:spPr/>
      <dgm:t>
        <a:bodyPr/>
        <a:lstStyle/>
        <a:p>
          <a:endParaRPr lang="zh-TW" altLang="en-US" b="0"/>
        </a:p>
      </dgm:t>
    </dgm:pt>
    <dgm:pt modelId="{E22E389B-5020-44A2-B190-BF01A788CED8}" type="sibTrans" cxnId="{E392614E-3564-4DCB-8821-16A57708B199}">
      <dgm:prSet/>
      <dgm:spPr/>
      <dgm:t>
        <a:bodyPr/>
        <a:lstStyle/>
        <a:p>
          <a:endParaRPr lang="zh-TW" altLang="en-US" b="0"/>
        </a:p>
      </dgm:t>
    </dgm:pt>
    <dgm:pt modelId="{593D1C71-0B91-4F97-9104-B58E8235B150}">
      <dgm:prSet custT="1"/>
      <dgm:spPr/>
      <dgm:t>
        <a:bodyPr/>
        <a:lstStyle/>
        <a:p>
          <a:r>
            <a:rPr lang="zh-TW" altLang="en-US" sz="1400" b="0" u="none" dirty="0">
              <a:latin typeface="Times New Roman" panose="02020603050405020304" pitchFamily="18" charset="0"/>
              <a:ea typeface="標楷體" panose="03000509000000000000" pitchFamily="65" charset="-120"/>
              <a:cs typeface="Times New Roman" panose="02020603050405020304" pitchFamily="18" charset="0"/>
            </a:rPr>
            <a:t>研究生應於學位論文撰寫初期，與指導教授確認論文題目及內容是否與系所專業領域相符。</a:t>
          </a:r>
          <a:endParaRPr lang="en-US" altLang="zh-TW" sz="1400" b="0" dirty="0">
            <a:latin typeface="標楷體" panose="03000509000000000000" pitchFamily="65" charset="-120"/>
            <a:ea typeface="標楷體" panose="03000509000000000000" pitchFamily="65" charset="-120"/>
            <a:cs typeface="Times New Roman" panose="02020603050405020304" pitchFamily="18" charset="0"/>
          </a:endParaRPr>
        </a:p>
      </dgm:t>
    </dgm:pt>
    <dgm:pt modelId="{235AB7DD-30FD-4BAE-8C6D-336370770B3A}" type="parTrans" cxnId="{DB693E96-933E-4D08-96B5-D1AB14DEB717}">
      <dgm:prSet/>
      <dgm:spPr/>
      <dgm:t>
        <a:bodyPr/>
        <a:lstStyle/>
        <a:p>
          <a:endParaRPr lang="zh-TW" altLang="en-US" b="0"/>
        </a:p>
      </dgm:t>
    </dgm:pt>
    <dgm:pt modelId="{BDD1FD9B-E258-425E-A706-976C5EDDC6C6}" type="sibTrans" cxnId="{DB693E96-933E-4D08-96B5-D1AB14DEB717}">
      <dgm:prSet/>
      <dgm:spPr/>
      <dgm:t>
        <a:bodyPr/>
        <a:lstStyle/>
        <a:p>
          <a:endParaRPr lang="zh-TW" altLang="en-US" b="0"/>
        </a:p>
      </dgm:t>
    </dgm:pt>
    <dgm:pt modelId="{94C39F1A-B601-4F53-A8D7-4C863B940AC3}">
      <dgm:prSet phldrT="[文字]" custT="1"/>
      <dgm:spPr/>
      <dgm:t>
        <a:bodyPr anchor="ctr"/>
        <a:lstStyle/>
        <a:p>
          <a:pPr marL="228600" lvl="1" indent="-228600" algn="l" defTabSz="889000">
            <a:lnSpc>
              <a:spcPct val="90000"/>
            </a:lnSpc>
            <a:spcBef>
              <a:spcPct val="0"/>
            </a:spcBef>
            <a:spcAft>
              <a:spcPct val="20000"/>
            </a:spcAft>
            <a:buChar char="•"/>
          </a:pPr>
          <a:r>
            <a:rPr lang="zh-TW" altLang="en-US" sz="14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rPr>
            <a:t>學生應於</a:t>
          </a:r>
          <a:r>
            <a:rPr lang="zh-TW" altLang="en-US" sz="1400" b="1"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學位考試前完成論文原創性比對作業</a:t>
          </a:r>
          <a:r>
            <a:rPr lang="zh-TW" altLang="en-US" sz="14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rPr>
            <a:t>，並於學位考試當日將論文原創性比對報告書送交指導教授及學位考試委員參考，另完成學位考試須繳交「學位論文學術倫理暨原創性比對聲明書」至系所，由系所送教務處留存備查</a:t>
          </a:r>
          <a:endParaRPr lang="en-US" altLang="zh-TW" sz="14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CCCEABE4-9576-47A7-AF1A-C93C4A9F7B63}" type="parTrans" cxnId="{E829FFEF-F199-4BD4-8B20-33935E173562}">
      <dgm:prSet/>
      <dgm:spPr/>
      <dgm:t>
        <a:bodyPr/>
        <a:lstStyle/>
        <a:p>
          <a:endParaRPr lang="zh-TW" altLang="en-US" b="0"/>
        </a:p>
      </dgm:t>
    </dgm:pt>
    <dgm:pt modelId="{12F5612C-69DD-4B4A-A945-9072020E64CD}" type="sibTrans" cxnId="{E829FFEF-F199-4BD4-8B20-33935E173562}">
      <dgm:prSet/>
      <dgm:spPr/>
      <dgm:t>
        <a:bodyPr/>
        <a:lstStyle/>
        <a:p>
          <a:endParaRPr lang="zh-TW" altLang="en-US" b="0"/>
        </a:p>
      </dgm:t>
    </dgm:pt>
    <dgm:pt modelId="{4ED7A160-FFFA-48C3-9745-53B450180FA8}">
      <dgm:prSet custT="1"/>
      <dgm:spPr/>
      <dgm:t>
        <a:bodyPr/>
        <a:lstStyle/>
        <a:p>
          <a:endParaRPr lang="en-US" altLang="zh-TW" sz="1800" b="0" dirty="0">
            <a:latin typeface="標楷體" panose="03000509000000000000" pitchFamily="65" charset="-120"/>
            <a:ea typeface="標楷體" panose="03000509000000000000" pitchFamily="65" charset="-120"/>
            <a:cs typeface="Times New Roman" panose="02020603050405020304" pitchFamily="18" charset="0"/>
          </a:endParaRPr>
        </a:p>
      </dgm:t>
    </dgm:pt>
    <dgm:pt modelId="{819765DE-68AE-4007-A8CD-14CBF9361DF6}" type="sibTrans" cxnId="{9BAD61CB-6922-4E7C-8D24-7FCA7BF04AFE}">
      <dgm:prSet/>
      <dgm:spPr/>
      <dgm:t>
        <a:bodyPr/>
        <a:lstStyle/>
        <a:p>
          <a:endParaRPr lang="zh-TW" altLang="en-US"/>
        </a:p>
      </dgm:t>
    </dgm:pt>
    <dgm:pt modelId="{33F686B3-7002-4953-BEE1-EF83EF8AB42F}" type="parTrans" cxnId="{9BAD61CB-6922-4E7C-8D24-7FCA7BF04AFE}">
      <dgm:prSet/>
      <dgm:spPr/>
      <dgm:t>
        <a:bodyPr/>
        <a:lstStyle/>
        <a:p>
          <a:endParaRPr lang="zh-TW" altLang="en-US"/>
        </a:p>
      </dgm:t>
    </dgm:pt>
    <dgm:pt modelId="{E673B124-4CA6-40A2-82FE-DA3A19879A94}">
      <dgm:prSet custT="1"/>
      <dgm:spPr/>
      <dgm:t>
        <a:bodyPr/>
        <a:lstStyle/>
        <a:p>
          <a:endParaRPr lang="zh-TW" altLang="en-US" sz="2000" b="0" u="none"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0883A371-0F34-44FA-A88C-FCB1B4AA7878}" type="parTrans" cxnId="{690452EE-2180-4441-8B31-00003E5ED313}">
      <dgm:prSet/>
      <dgm:spPr/>
      <dgm:t>
        <a:bodyPr/>
        <a:lstStyle/>
        <a:p>
          <a:endParaRPr lang="zh-TW" altLang="en-US"/>
        </a:p>
      </dgm:t>
    </dgm:pt>
    <dgm:pt modelId="{AFDA3605-EAF8-4E7C-83B1-F8B0A18CE097}" type="sibTrans" cxnId="{690452EE-2180-4441-8B31-00003E5ED313}">
      <dgm:prSet/>
      <dgm:spPr/>
      <dgm:t>
        <a:bodyPr/>
        <a:lstStyle/>
        <a:p>
          <a:endParaRPr lang="zh-TW" altLang="en-US"/>
        </a:p>
      </dgm:t>
    </dgm:pt>
    <dgm:pt modelId="{6F2CEC95-488A-47B0-A6E6-817F6CD7D446}">
      <dgm:prSet custT="1"/>
      <dgm:spPr/>
      <dgm:t>
        <a:bodyPr/>
        <a:lstStyle/>
        <a:p>
          <a:r>
            <a:rPr lang="zh-TW" altLang="en-US" sz="1400" b="0" u="none" dirty="0">
              <a:latin typeface="Times New Roman" panose="02020603050405020304" pitchFamily="18" charset="0"/>
              <a:ea typeface="標楷體" panose="03000509000000000000" pitchFamily="65" charset="-120"/>
              <a:cs typeface="Times New Roman" panose="02020603050405020304" pitchFamily="18" charset="0"/>
            </a:rPr>
            <a:t>自本學年度</a:t>
          </a:r>
          <a:r>
            <a:rPr lang="en-US" altLang="zh-TW" sz="1400" b="0" u="none" dirty="0">
              <a:latin typeface="Times New Roman" panose="02020603050405020304" pitchFamily="18" charset="0"/>
              <a:ea typeface="標楷體" panose="03000509000000000000" pitchFamily="65" charset="-120"/>
              <a:cs typeface="Times New Roman" panose="02020603050405020304" pitchFamily="18" charset="0"/>
            </a:rPr>
            <a:t>(112</a:t>
          </a:r>
          <a:r>
            <a:rPr lang="zh-TW" altLang="en-US" sz="1400" b="0" u="none" dirty="0">
              <a:latin typeface="Times New Roman" panose="02020603050405020304" pitchFamily="18" charset="0"/>
              <a:ea typeface="標楷體" panose="03000509000000000000" pitchFamily="65" charset="-120"/>
              <a:cs typeface="Times New Roman" panose="02020603050405020304" pitchFamily="18" charset="0"/>
            </a:rPr>
            <a:t>學年度</a:t>
          </a:r>
          <a:r>
            <a:rPr lang="en-US" altLang="zh-TW" sz="1400" b="0" u="none"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0" u="none" dirty="0">
              <a:latin typeface="Times New Roman" panose="02020603050405020304" pitchFamily="18" charset="0"/>
              <a:ea typeface="標楷體" panose="03000509000000000000" pitchFamily="65" charset="-120"/>
              <a:cs typeface="Times New Roman" panose="02020603050405020304" pitchFamily="18" charset="0"/>
            </a:rPr>
            <a:t>起入學新生，須登入「學生資訊系統」論文、指導教授資料輸入系統，登錄學位論文研究題目及研究目的。</a:t>
          </a:r>
        </a:p>
      </dgm:t>
    </dgm:pt>
    <dgm:pt modelId="{1DB14FA3-04D2-4F3B-B476-8289E7580FD0}" type="parTrans" cxnId="{8978A7A6-61CD-44ED-9127-E81C95F6C093}">
      <dgm:prSet/>
      <dgm:spPr/>
      <dgm:t>
        <a:bodyPr/>
        <a:lstStyle/>
        <a:p>
          <a:endParaRPr lang="zh-TW" altLang="en-US"/>
        </a:p>
      </dgm:t>
    </dgm:pt>
    <dgm:pt modelId="{A46E0F3A-F1A1-4CDB-A6BB-01711C35007E}" type="sibTrans" cxnId="{8978A7A6-61CD-44ED-9127-E81C95F6C093}">
      <dgm:prSet/>
      <dgm:spPr/>
      <dgm:t>
        <a:bodyPr/>
        <a:lstStyle/>
        <a:p>
          <a:endParaRPr lang="zh-TW" altLang="en-US"/>
        </a:p>
      </dgm:t>
    </dgm:pt>
    <dgm:pt modelId="{46CA2A8B-C15A-4F4E-99E1-111CDB8490E3}">
      <dgm:prSet custT="1"/>
      <dgm:spPr/>
      <dgm:t>
        <a:bodyPr/>
        <a:lstStyle/>
        <a:p>
          <a:r>
            <a:rPr lang="zh-TW" altLang="en-US" sz="1400" b="0" u="none" dirty="0">
              <a:latin typeface="Times New Roman" panose="02020603050405020304" pitchFamily="18" charset="0"/>
              <a:ea typeface="標楷體" panose="03000509000000000000" pitchFamily="65" charset="-120"/>
              <a:cs typeface="Times New Roman" panose="02020603050405020304" pitchFamily="18" charset="0"/>
            </a:rPr>
            <a:t>另除有明訂須論文研究計畫口試之系所，於研究計畫口試時，確認學生學位論文是否與系所專業領域相符外，其餘系所學生，須於</a:t>
          </a:r>
          <a:r>
            <a:rPr lang="zh-TW" altLang="en-US" sz="1400" b="0" u="none"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學位考試前一學期或最遲於學位考試當學期全校加退選截止前，依系所規定期限，將論文題目及研究目的送交系所審查是否與系所專業領域相符，</a:t>
          </a:r>
          <a:r>
            <a:rPr lang="zh-TW" altLang="en-US" sz="14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未經系所確認論文題目及研究目的與系所專業領域相符者，不得申請學位考試</a:t>
          </a:r>
          <a:r>
            <a:rPr lang="zh-TW" altLang="en-US" sz="1400" b="0" u="none"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0" u="none" dirty="0">
              <a:latin typeface="Times New Roman" panose="02020603050405020304" pitchFamily="18" charset="0"/>
              <a:ea typeface="標楷體" panose="03000509000000000000" pitchFamily="65" charset="-120"/>
              <a:cs typeface="Times New Roman" panose="02020603050405020304" pitchFamily="18" charset="0"/>
            </a:rPr>
            <a:t>系所確認後若研究題目或研究目的需變更，仍可於論文系統進行變更。</a:t>
          </a:r>
        </a:p>
      </dgm:t>
    </dgm:pt>
    <dgm:pt modelId="{BDF17C7E-CE84-4012-9BE9-186A3F4B0D64}" type="parTrans" cxnId="{AC31D05C-0919-464D-BC78-02D8B17EB783}">
      <dgm:prSet/>
      <dgm:spPr/>
      <dgm:t>
        <a:bodyPr/>
        <a:lstStyle/>
        <a:p>
          <a:endParaRPr lang="zh-TW" altLang="en-US"/>
        </a:p>
      </dgm:t>
    </dgm:pt>
    <dgm:pt modelId="{5B5B26D6-1F84-4A10-8004-CFD1FD47252D}" type="sibTrans" cxnId="{AC31D05C-0919-464D-BC78-02D8B17EB783}">
      <dgm:prSet/>
      <dgm:spPr/>
      <dgm:t>
        <a:bodyPr/>
        <a:lstStyle/>
        <a:p>
          <a:endParaRPr lang="zh-TW" altLang="en-US"/>
        </a:p>
      </dgm:t>
    </dgm:pt>
    <dgm:pt modelId="{5F9E7954-6961-4305-97B9-71E35DD632C3}">
      <dgm:prSet custT="1"/>
      <dgm:spPr/>
      <dgm:t>
        <a:bodyPr/>
        <a:lstStyle/>
        <a:p>
          <a:pPr marL="228600" lvl="1" indent="-228600" algn="l" defTabSz="889000">
            <a:lnSpc>
              <a:spcPct val="90000"/>
            </a:lnSpc>
            <a:spcBef>
              <a:spcPct val="0"/>
            </a:spcBef>
            <a:spcAft>
              <a:spcPct val="20000"/>
            </a:spcAft>
            <a:buChar char="•"/>
          </a:pPr>
          <a:r>
            <a:rPr lang="zh-TW" altLang="en-US" sz="20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撰寫論文不得違反學術研究倫理</a:t>
          </a:r>
        </a:p>
      </dgm:t>
    </dgm:pt>
    <dgm:pt modelId="{F78B34EC-45E3-4BE8-8905-14AE21AA73B7}" type="parTrans" cxnId="{160F9E65-4E77-4461-9C86-203C6B709B6E}">
      <dgm:prSet/>
      <dgm:spPr/>
      <dgm:t>
        <a:bodyPr/>
        <a:lstStyle/>
        <a:p>
          <a:endParaRPr lang="zh-TW" altLang="en-US"/>
        </a:p>
      </dgm:t>
    </dgm:pt>
    <dgm:pt modelId="{82154C8B-60C6-4BCF-AF4C-42691F030076}" type="sibTrans" cxnId="{160F9E65-4E77-4461-9C86-203C6B709B6E}">
      <dgm:prSet/>
      <dgm:spPr/>
      <dgm:t>
        <a:bodyPr/>
        <a:lstStyle/>
        <a:p>
          <a:endParaRPr lang="zh-TW" altLang="en-US"/>
        </a:p>
      </dgm:t>
    </dgm:pt>
    <dgm:pt modelId="{22F1BB97-B2C0-4BD0-A44D-D089A4EF6848}">
      <dgm:prSet custT="1"/>
      <dgm:spPr/>
      <dgm:t>
        <a:bodyPr/>
        <a:lstStyle/>
        <a:p>
          <a:pPr marL="228600" lvl="1" indent="-228600" algn="l" defTabSz="889000">
            <a:lnSpc>
              <a:spcPct val="90000"/>
            </a:lnSpc>
            <a:spcBef>
              <a:spcPct val="0"/>
            </a:spcBef>
            <a:spcAft>
              <a:spcPct val="20000"/>
            </a:spcAft>
            <a:buChar char="•"/>
          </a:pPr>
          <a:r>
            <a:rPr lang="zh-TW" altLang="en-US" sz="14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rPr>
            <a:t>論文不得有抄襲、剽竊、造假、變造、由他人代寫、侵犯他人智慧財產權、其他舞弊或其他違反學術研究倫理之情事</a:t>
          </a:r>
        </a:p>
      </dgm:t>
    </dgm:pt>
    <dgm:pt modelId="{7768F230-0BC2-4F87-B724-9AAC4B5EAC98}" type="parTrans" cxnId="{30B6C47C-1F39-4A87-89FB-EFF4A52CDBE7}">
      <dgm:prSet/>
      <dgm:spPr/>
      <dgm:t>
        <a:bodyPr/>
        <a:lstStyle/>
        <a:p>
          <a:endParaRPr lang="zh-TW" altLang="en-US"/>
        </a:p>
      </dgm:t>
    </dgm:pt>
    <dgm:pt modelId="{0229AF69-70BD-46C7-A991-E5F461CFF7E3}" type="sibTrans" cxnId="{30B6C47C-1F39-4A87-89FB-EFF4A52CDBE7}">
      <dgm:prSet/>
      <dgm:spPr/>
      <dgm:t>
        <a:bodyPr/>
        <a:lstStyle/>
        <a:p>
          <a:endParaRPr lang="zh-TW" altLang="en-US"/>
        </a:p>
      </dgm:t>
    </dgm:pt>
    <dgm:pt modelId="{77167284-5EE5-46DB-9AC9-DC6380ADCCBF}">
      <dgm:prSet custT="1"/>
      <dgm:spPr/>
      <dgm:t>
        <a:bodyPr/>
        <a:lstStyle/>
        <a:p>
          <a:pPr marL="228600" lvl="1" indent="-228600" algn="l" defTabSz="889000">
            <a:lnSpc>
              <a:spcPct val="90000"/>
            </a:lnSpc>
            <a:spcBef>
              <a:spcPct val="0"/>
            </a:spcBef>
            <a:spcAft>
              <a:spcPct val="20000"/>
            </a:spcAft>
            <a:buChar char="•"/>
          </a:pPr>
          <a:endParaRPr lang="zh-TW" altLang="en-US" sz="20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0BC0CA7C-3C2A-46C8-8274-992C9B397546}" type="parTrans" cxnId="{93550082-A145-4218-979A-A84B11DD3C2B}">
      <dgm:prSet/>
      <dgm:spPr/>
      <dgm:t>
        <a:bodyPr/>
        <a:lstStyle/>
        <a:p>
          <a:endParaRPr lang="zh-TW" altLang="en-US"/>
        </a:p>
      </dgm:t>
    </dgm:pt>
    <dgm:pt modelId="{5DC75ECA-1A8B-4264-ABB0-9E860A574403}" type="sibTrans" cxnId="{93550082-A145-4218-979A-A84B11DD3C2B}">
      <dgm:prSet/>
      <dgm:spPr/>
      <dgm:t>
        <a:bodyPr/>
        <a:lstStyle/>
        <a:p>
          <a:endParaRPr lang="zh-TW" altLang="en-US"/>
        </a:p>
      </dgm:t>
    </dgm:pt>
    <dgm:pt modelId="{233E0669-8CA9-48D3-BCDF-1C8A24FE64FC}">
      <dgm:prSet custT="1"/>
      <dgm:spPr/>
      <dgm:t>
        <a:bodyPr/>
        <a:lstStyle/>
        <a:p>
          <a:endParaRPr lang="zh-TW" altLang="en-US" sz="1400" b="0" u="none"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D5EA8D8D-A73F-4C85-83B4-609D3D178D06}" type="parTrans" cxnId="{8537EC29-9FF5-4C11-9E6E-709D493BD9F0}">
      <dgm:prSet/>
      <dgm:spPr/>
      <dgm:t>
        <a:bodyPr/>
        <a:lstStyle/>
        <a:p>
          <a:endParaRPr lang="zh-TW" altLang="en-US"/>
        </a:p>
      </dgm:t>
    </dgm:pt>
    <dgm:pt modelId="{A7FE4335-E157-40AD-8ECF-769A3E79C79F}" type="sibTrans" cxnId="{8537EC29-9FF5-4C11-9E6E-709D493BD9F0}">
      <dgm:prSet/>
      <dgm:spPr/>
      <dgm:t>
        <a:bodyPr/>
        <a:lstStyle/>
        <a:p>
          <a:endParaRPr lang="zh-TW" altLang="en-US"/>
        </a:p>
      </dgm:t>
    </dgm:pt>
    <dgm:pt modelId="{5B6934BA-4D9B-46B2-AF26-BE3CC0441806}" type="pres">
      <dgm:prSet presAssocID="{2C117CDC-2001-4881-9659-BBBCB7881751}" presName="linear" presStyleCnt="0">
        <dgm:presLayoutVars>
          <dgm:animLvl val="lvl"/>
          <dgm:resizeHandles val="exact"/>
        </dgm:presLayoutVars>
      </dgm:prSet>
      <dgm:spPr/>
      <dgm:t>
        <a:bodyPr/>
        <a:lstStyle/>
        <a:p>
          <a:endParaRPr lang="zh-TW" altLang="en-US"/>
        </a:p>
      </dgm:t>
    </dgm:pt>
    <dgm:pt modelId="{E5A4F19B-191B-4CFA-A20B-5F653C44AC21}" type="pres">
      <dgm:prSet presAssocID="{7D184C3E-C262-4437-9266-0C8976E7D50D}" presName="parentText" presStyleLbl="node1" presStyleIdx="0" presStyleCnt="3" custLinFactNeighborY="-723">
        <dgm:presLayoutVars>
          <dgm:chMax val="0"/>
          <dgm:bulletEnabled val="1"/>
        </dgm:presLayoutVars>
      </dgm:prSet>
      <dgm:spPr/>
      <dgm:t>
        <a:bodyPr/>
        <a:lstStyle/>
        <a:p>
          <a:endParaRPr lang="zh-TW" altLang="en-US"/>
        </a:p>
      </dgm:t>
    </dgm:pt>
    <dgm:pt modelId="{4B1FACD4-7593-4D1A-B238-0389E105DFAA}" type="pres">
      <dgm:prSet presAssocID="{7D184C3E-C262-4437-9266-0C8976E7D50D}" presName="childText" presStyleLbl="revTx" presStyleIdx="0" presStyleCnt="3">
        <dgm:presLayoutVars>
          <dgm:bulletEnabled val="1"/>
        </dgm:presLayoutVars>
      </dgm:prSet>
      <dgm:spPr/>
      <dgm:t>
        <a:bodyPr/>
        <a:lstStyle/>
        <a:p>
          <a:endParaRPr lang="zh-TW" altLang="en-US"/>
        </a:p>
      </dgm:t>
    </dgm:pt>
    <dgm:pt modelId="{FEC02484-76C1-481C-B4EF-8F472D299990}" type="pres">
      <dgm:prSet presAssocID="{3734BF83-6BC7-4281-AF07-EE02848D4E93}" presName="parentText" presStyleLbl="node1" presStyleIdx="1" presStyleCnt="3" custLinFactNeighborY="-29834">
        <dgm:presLayoutVars>
          <dgm:chMax val="0"/>
          <dgm:bulletEnabled val="1"/>
        </dgm:presLayoutVars>
      </dgm:prSet>
      <dgm:spPr/>
      <dgm:t>
        <a:bodyPr/>
        <a:lstStyle/>
        <a:p>
          <a:endParaRPr lang="zh-TW" altLang="en-US"/>
        </a:p>
      </dgm:t>
    </dgm:pt>
    <dgm:pt modelId="{7199634C-3284-49CE-B29E-936BDCE1B304}" type="pres">
      <dgm:prSet presAssocID="{3734BF83-6BC7-4281-AF07-EE02848D4E93}" presName="childText" presStyleLbl="revTx" presStyleIdx="1" presStyleCnt="3" custScaleY="110525">
        <dgm:presLayoutVars>
          <dgm:bulletEnabled val="1"/>
        </dgm:presLayoutVars>
      </dgm:prSet>
      <dgm:spPr/>
      <dgm:t>
        <a:bodyPr/>
        <a:lstStyle/>
        <a:p>
          <a:endParaRPr lang="zh-TW" altLang="en-US"/>
        </a:p>
      </dgm:t>
    </dgm:pt>
    <dgm:pt modelId="{C19B12DD-41FF-451F-A13B-EDF39B614F43}" type="pres">
      <dgm:prSet presAssocID="{5F9E7954-6961-4305-97B9-71E35DD632C3}" presName="parentText" presStyleLbl="node1" presStyleIdx="2" presStyleCnt="3">
        <dgm:presLayoutVars>
          <dgm:chMax val="0"/>
          <dgm:bulletEnabled val="1"/>
        </dgm:presLayoutVars>
      </dgm:prSet>
      <dgm:spPr/>
      <dgm:t>
        <a:bodyPr/>
        <a:lstStyle/>
        <a:p>
          <a:endParaRPr lang="zh-TW" altLang="en-US"/>
        </a:p>
      </dgm:t>
    </dgm:pt>
    <dgm:pt modelId="{28EE2488-61D0-4A25-8FB7-AC596AB512FE}" type="pres">
      <dgm:prSet presAssocID="{5F9E7954-6961-4305-97B9-71E35DD632C3}" presName="childText" presStyleLbl="revTx" presStyleIdx="2" presStyleCnt="3">
        <dgm:presLayoutVars>
          <dgm:bulletEnabled val="1"/>
        </dgm:presLayoutVars>
      </dgm:prSet>
      <dgm:spPr/>
      <dgm:t>
        <a:bodyPr/>
        <a:lstStyle/>
        <a:p>
          <a:endParaRPr lang="zh-TW" altLang="en-US"/>
        </a:p>
      </dgm:t>
    </dgm:pt>
  </dgm:ptLst>
  <dgm:cxnLst>
    <dgm:cxn modelId="{AC31D05C-0919-464D-BC78-02D8B17EB783}" srcId="{7D184C3E-C262-4437-9266-0C8976E7D50D}" destId="{46CA2A8B-C15A-4F4E-99E1-111CDB8490E3}" srcOrd="2" destOrd="0" parTransId="{BDF17C7E-CE84-4012-9BE9-186A3F4B0D64}" sibTransId="{5B5B26D6-1F84-4A10-8004-CFD1FD47252D}"/>
    <dgm:cxn modelId="{3ECA9DAF-4D6F-441B-BBCD-5B29E5614708}" type="presOf" srcId="{4ED7A160-FFFA-48C3-9745-53B450180FA8}" destId="{4B1FACD4-7593-4D1A-B238-0389E105DFAA}" srcOrd="0" destOrd="5" presId="urn:microsoft.com/office/officeart/2005/8/layout/vList2"/>
    <dgm:cxn modelId="{EF3E4075-86EB-48C5-8DD1-D0CFC556CDE2}" type="presOf" srcId="{233E0669-8CA9-48D3-BCDF-1C8A24FE64FC}" destId="{4B1FACD4-7593-4D1A-B238-0389E105DFAA}" srcOrd="0" destOrd="3" presId="urn:microsoft.com/office/officeart/2005/8/layout/vList2"/>
    <dgm:cxn modelId="{8C368F76-8B7F-4F09-8F00-1C2D932C19CC}" type="presOf" srcId="{94C39F1A-B601-4F53-A8D7-4C863B940AC3}" destId="{7199634C-3284-49CE-B29E-936BDCE1B304}" srcOrd="0" destOrd="0" presId="urn:microsoft.com/office/officeart/2005/8/layout/vList2"/>
    <dgm:cxn modelId="{D6BC4A7F-27A4-4413-88F2-5269405E2F19}" type="presOf" srcId="{77167284-5EE5-46DB-9AC9-DC6380ADCCBF}" destId="{28EE2488-61D0-4A25-8FB7-AC596AB512FE}" srcOrd="0" destOrd="1" presId="urn:microsoft.com/office/officeart/2005/8/layout/vList2"/>
    <dgm:cxn modelId="{160F9E65-4E77-4461-9C86-203C6B709B6E}" srcId="{2C117CDC-2001-4881-9659-BBBCB7881751}" destId="{5F9E7954-6961-4305-97B9-71E35DD632C3}" srcOrd="2" destOrd="0" parTransId="{F78B34EC-45E3-4BE8-8905-14AE21AA73B7}" sibTransId="{82154C8B-60C6-4BCF-AF4C-42691F030076}"/>
    <dgm:cxn modelId="{B6C3D5AA-3331-4661-8402-2E59FC27C1A1}" type="presOf" srcId="{5F9E7954-6961-4305-97B9-71E35DD632C3}" destId="{C19B12DD-41FF-451F-A13B-EDF39B614F43}" srcOrd="0" destOrd="0" presId="urn:microsoft.com/office/officeart/2005/8/layout/vList2"/>
    <dgm:cxn modelId="{8537EC29-9FF5-4C11-9E6E-709D493BD9F0}" srcId="{7D184C3E-C262-4437-9266-0C8976E7D50D}" destId="{233E0669-8CA9-48D3-BCDF-1C8A24FE64FC}" srcOrd="3" destOrd="0" parTransId="{D5EA8D8D-A73F-4C85-83B4-609D3D178D06}" sibTransId="{A7FE4335-E157-40AD-8ECF-769A3E79C79F}"/>
    <dgm:cxn modelId="{E829FFEF-F199-4BD4-8B20-33935E173562}" srcId="{3734BF83-6BC7-4281-AF07-EE02848D4E93}" destId="{94C39F1A-B601-4F53-A8D7-4C863B940AC3}" srcOrd="0" destOrd="0" parTransId="{CCCEABE4-9576-47A7-AF1A-C93C4A9F7B63}" sibTransId="{12F5612C-69DD-4B4A-A945-9072020E64CD}"/>
    <dgm:cxn modelId="{F3BABF08-3222-456A-97B3-5925FE56A8D3}" srcId="{2C117CDC-2001-4881-9659-BBBCB7881751}" destId="{7D184C3E-C262-4437-9266-0C8976E7D50D}" srcOrd="0" destOrd="0" parTransId="{8FB91926-42ED-4119-98F9-89DB4CE66BA0}" sibTransId="{81034CF2-C47B-4C3E-812F-5AA249FA7BA5}"/>
    <dgm:cxn modelId="{BDAF6658-3BD0-4A4D-B31D-59CBE1FACD09}" type="presOf" srcId="{6F2CEC95-488A-47B0-A6E6-817F6CD7D446}" destId="{4B1FACD4-7593-4D1A-B238-0389E105DFAA}" srcOrd="0" destOrd="1" presId="urn:microsoft.com/office/officeart/2005/8/layout/vList2"/>
    <dgm:cxn modelId="{B8F64A36-4FDE-46A9-9116-F2C4C65E2C33}" type="presOf" srcId="{46CA2A8B-C15A-4F4E-99E1-111CDB8490E3}" destId="{4B1FACD4-7593-4D1A-B238-0389E105DFAA}" srcOrd="0" destOrd="2" presId="urn:microsoft.com/office/officeart/2005/8/layout/vList2"/>
    <dgm:cxn modelId="{9BAD61CB-6922-4E7C-8D24-7FCA7BF04AFE}" srcId="{7D184C3E-C262-4437-9266-0C8976E7D50D}" destId="{4ED7A160-FFFA-48C3-9745-53B450180FA8}" srcOrd="5" destOrd="0" parTransId="{33F686B3-7002-4953-BEE1-EF83EF8AB42F}" sibTransId="{819765DE-68AE-4007-A8CD-14CBF9361DF6}"/>
    <dgm:cxn modelId="{A4228AE4-CFE3-4C07-89FD-A43B6FCDDEF6}" type="presOf" srcId="{E673B124-4CA6-40A2-82FE-DA3A19879A94}" destId="{4B1FACD4-7593-4D1A-B238-0389E105DFAA}" srcOrd="0" destOrd="4" presId="urn:microsoft.com/office/officeart/2005/8/layout/vList2"/>
    <dgm:cxn modelId="{690452EE-2180-4441-8B31-00003E5ED313}" srcId="{7D184C3E-C262-4437-9266-0C8976E7D50D}" destId="{E673B124-4CA6-40A2-82FE-DA3A19879A94}" srcOrd="4" destOrd="0" parTransId="{0883A371-0F34-44FA-A88C-FCB1B4AA7878}" sibTransId="{AFDA3605-EAF8-4E7C-83B1-F8B0A18CE097}"/>
    <dgm:cxn modelId="{AEBFE44D-2EEA-490F-90C1-A93731F815FF}" type="presOf" srcId="{22F1BB97-B2C0-4BD0-A44D-D089A4EF6848}" destId="{28EE2488-61D0-4A25-8FB7-AC596AB512FE}" srcOrd="0" destOrd="0" presId="urn:microsoft.com/office/officeart/2005/8/layout/vList2"/>
    <dgm:cxn modelId="{93550082-A145-4218-979A-A84B11DD3C2B}" srcId="{5F9E7954-6961-4305-97B9-71E35DD632C3}" destId="{77167284-5EE5-46DB-9AC9-DC6380ADCCBF}" srcOrd="1" destOrd="0" parTransId="{0BC0CA7C-3C2A-46C8-8274-992C9B397546}" sibTransId="{5DC75ECA-1A8B-4264-ABB0-9E860A574403}"/>
    <dgm:cxn modelId="{DB693E96-933E-4D08-96B5-D1AB14DEB717}" srcId="{7D184C3E-C262-4437-9266-0C8976E7D50D}" destId="{593D1C71-0B91-4F97-9104-B58E8235B150}" srcOrd="0" destOrd="0" parTransId="{235AB7DD-30FD-4BAE-8C6D-336370770B3A}" sibTransId="{BDD1FD9B-E258-425E-A706-976C5EDDC6C6}"/>
    <dgm:cxn modelId="{E392614E-3564-4DCB-8821-16A57708B199}" srcId="{2C117CDC-2001-4881-9659-BBBCB7881751}" destId="{3734BF83-6BC7-4281-AF07-EE02848D4E93}" srcOrd="1" destOrd="0" parTransId="{2A56C076-C9CF-4BFD-8266-1AA4C939FBD1}" sibTransId="{E22E389B-5020-44A2-B190-BF01A788CED8}"/>
    <dgm:cxn modelId="{9FA0EF17-06DA-4740-B840-FE29E803D33E}" type="presOf" srcId="{593D1C71-0B91-4F97-9104-B58E8235B150}" destId="{4B1FACD4-7593-4D1A-B238-0389E105DFAA}" srcOrd="0" destOrd="0" presId="urn:microsoft.com/office/officeart/2005/8/layout/vList2"/>
    <dgm:cxn modelId="{A4887251-F42E-4F47-9EDC-A5DF185294E6}" type="presOf" srcId="{2C117CDC-2001-4881-9659-BBBCB7881751}" destId="{5B6934BA-4D9B-46B2-AF26-BE3CC0441806}" srcOrd="0" destOrd="0" presId="urn:microsoft.com/office/officeart/2005/8/layout/vList2"/>
    <dgm:cxn modelId="{30B6C47C-1F39-4A87-89FB-EFF4A52CDBE7}" srcId="{5F9E7954-6961-4305-97B9-71E35DD632C3}" destId="{22F1BB97-B2C0-4BD0-A44D-D089A4EF6848}" srcOrd="0" destOrd="0" parTransId="{7768F230-0BC2-4F87-B724-9AAC4B5EAC98}" sibTransId="{0229AF69-70BD-46C7-A991-E5F461CFF7E3}"/>
    <dgm:cxn modelId="{8978A7A6-61CD-44ED-9127-E81C95F6C093}" srcId="{7D184C3E-C262-4437-9266-0C8976E7D50D}" destId="{6F2CEC95-488A-47B0-A6E6-817F6CD7D446}" srcOrd="1" destOrd="0" parTransId="{1DB14FA3-04D2-4F3B-B476-8289E7580FD0}" sibTransId="{A46E0F3A-F1A1-4CDB-A6BB-01711C35007E}"/>
    <dgm:cxn modelId="{4287F67F-8F50-46EE-94CA-22927B45C135}" type="presOf" srcId="{7D184C3E-C262-4437-9266-0C8976E7D50D}" destId="{E5A4F19B-191B-4CFA-A20B-5F653C44AC21}" srcOrd="0" destOrd="0" presId="urn:microsoft.com/office/officeart/2005/8/layout/vList2"/>
    <dgm:cxn modelId="{A73F7A49-7E7C-493D-8624-F27120128188}" type="presOf" srcId="{3734BF83-6BC7-4281-AF07-EE02848D4E93}" destId="{FEC02484-76C1-481C-B4EF-8F472D299990}" srcOrd="0" destOrd="0" presId="urn:microsoft.com/office/officeart/2005/8/layout/vList2"/>
    <dgm:cxn modelId="{AB6EF35A-5C97-4060-BC9A-0F46BA0C9BF4}" type="presParOf" srcId="{5B6934BA-4D9B-46B2-AF26-BE3CC0441806}" destId="{E5A4F19B-191B-4CFA-A20B-5F653C44AC21}" srcOrd="0" destOrd="0" presId="urn:microsoft.com/office/officeart/2005/8/layout/vList2"/>
    <dgm:cxn modelId="{43FE6429-D8FC-4D3C-B070-FBECF1BE48B3}" type="presParOf" srcId="{5B6934BA-4D9B-46B2-AF26-BE3CC0441806}" destId="{4B1FACD4-7593-4D1A-B238-0389E105DFAA}" srcOrd="1" destOrd="0" presId="urn:microsoft.com/office/officeart/2005/8/layout/vList2"/>
    <dgm:cxn modelId="{C653B09A-FD01-4E4F-9B16-E14DD7A19452}" type="presParOf" srcId="{5B6934BA-4D9B-46B2-AF26-BE3CC0441806}" destId="{FEC02484-76C1-481C-B4EF-8F472D299990}" srcOrd="2" destOrd="0" presId="urn:microsoft.com/office/officeart/2005/8/layout/vList2"/>
    <dgm:cxn modelId="{2EC120EE-2CFA-4066-B34E-663A4480EA73}" type="presParOf" srcId="{5B6934BA-4D9B-46B2-AF26-BE3CC0441806}" destId="{7199634C-3284-49CE-B29E-936BDCE1B304}" srcOrd="3" destOrd="0" presId="urn:microsoft.com/office/officeart/2005/8/layout/vList2"/>
    <dgm:cxn modelId="{5A672C3C-9465-402C-8F87-2F174244FF59}" type="presParOf" srcId="{5B6934BA-4D9B-46B2-AF26-BE3CC0441806}" destId="{C19B12DD-41FF-451F-A13B-EDF39B614F43}" srcOrd="4" destOrd="0" presId="urn:microsoft.com/office/officeart/2005/8/layout/vList2"/>
    <dgm:cxn modelId="{A16E42A5-652B-4F94-BF8D-338DD5A19028}" type="presParOf" srcId="{5B6934BA-4D9B-46B2-AF26-BE3CC0441806}" destId="{28EE2488-61D0-4A25-8FB7-AC596AB512FE}" srcOrd="5"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117CDC-2001-4881-9659-BBBCB7881751}"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zh-TW" altLang="en-US"/>
        </a:p>
      </dgm:t>
    </dgm:pt>
    <dgm:pt modelId="{7D184C3E-C262-4437-9266-0C8976E7D50D}">
      <dgm:prSet phldrT="[文字]" custT="1"/>
      <dgm:spPr/>
      <dgm:t>
        <a:bodyPr/>
        <a:lstStyle/>
        <a:p>
          <a:r>
            <a:rPr kumimoji="1" lang="zh-TW" altLang="en-US" sz="2600" b="0" dirty="0">
              <a:latin typeface="標楷體" panose="03000509000000000000" pitchFamily="65" charset="-120"/>
              <a:ea typeface="標楷體" panose="03000509000000000000" pitchFamily="65" charset="-120"/>
            </a:rPr>
            <a:t>學位考試申請資格如下：</a:t>
          </a:r>
          <a:endParaRPr lang="zh-TW" altLang="en-US" sz="2600" b="0" dirty="0">
            <a:latin typeface="標楷體" panose="03000509000000000000" pitchFamily="65" charset="-120"/>
            <a:ea typeface="標楷體" panose="03000509000000000000" pitchFamily="65" charset="-120"/>
          </a:endParaRPr>
        </a:p>
      </dgm:t>
    </dgm:pt>
    <dgm:pt modelId="{8FB91926-42ED-4119-98F9-89DB4CE66BA0}" type="parTrans" cxnId="{F3BABF08-3222-456A-97B3-5925FE56A8D3}">
      <dgm:prSet/>
      <dgm:spPr/>
      <dgm:t>
        <a:bodyPr/>
        <a:lstStyle/>
        <a:p>
          <a:endParaRPr lang="zh-TW" altLang="en-US" b="0"/>
        </a:p>
      </dgm:t>
    </dgm:pt>
    <dgm:pt modelId="{81034CF2-C47B-4C3E-812F-5AA249FA7BA5}" type="sibTrans" cxnId="{F3BABF08-3222-456A-97B3-5925FE56A8D3}">
      <dgm:prSet/>
      <dgm:spPr/>
      <dgm:t>
        <a:bodyPr/>
        <a:lstStyle/>
        <a:p>
          <a:endParaRPr lang="zh-TW" altLang="en-US" b="0"/>
        </a:p>
      </dgm:t>
    </dgm:pt>
    <dgm:pt modelId="{3734BF83-6BC7-4281-AF07-EE02848D4E93}">
      <dgm:prSet custT="1"/>
      <dgm:spPr/>
      <dgm:t>
        <a:bodyPr/>
        <a:lstStyle/>
        <a:p>
          <a:pPr marL="0" lvl="0" indent="0" algn="l" defTabSz="1155700">
            <a:lnSpc>
              <a:spcPct val="90000"/>
            </a:lnSpc>
            <a:spcBef>
              <a:spcPct val="0"/>
            </a:spcBef>
            <a:spcAft>
              <a:spcPct val="35000"/>
            </a:spcAft>
            <a:buNone/>
          </a:pPr>
          <a:r>
            <a:rPr lang="zh-TW" altLang="en-US" sz="2600" b="0" kern="1200" dirty="0">
              <a:latin typeface="標楷體" panose="03000509000000000000" pitchFamily="65" charset="-120"/>
              <a:ea typeface="標楷體" panose="03000509000000000000" pitchFamily="65" charset="-120"/>
            </a:rPr>
            <a:t>學位考試時間</a:t>
          </a:r>
          <a:endParaRPr lang="en-US" altLang="zh-TW" sz="2600" b="0" kern="1200" dirty="0">
            <a:solidFill>
              <a:prstClr val="white"/>
            </a:solidFill>
            <a:latin typeface="標楷體" panose="03000509000000000000" pitchFamily="65" charset="-120"/>
            <a:ea typeface="標楷體" panose="03000509000000000000" pitchFamily="65" charset="-120"/>
            <a:cs typeface="Times New Roman" pitchFamily="18" charset="0"/>
          </a:endParaRPr>
        </a:p>
      </dgm:t>
    </dgm:pt>
    <dgm:pt modelId="{2A56C076-C9CF-4BFD-8266-1AA4C939FBD1}" type="parTrans" cxnId="{E392614E-3564-4DCB-8821-16A57708B199}">
      <dgm:prSet/>
      <dgm:spPr/>
      <dgm:t>
        <a:bodyPr/>
        <a:lstStyle/>
        <a:p>
          <a:endParaRPr lang="zh-TW" altLang="en-US" b="0"/>
        </a:p>
      </dgm:t>
    </dgm:pt>
    <dgm:pt modelId="{E22E389B-5020-44A2-B190-BF01A788CED8}" type="sibTrans" cxnId="{E392614E-3564-4DCB-8821-16A57708B199}">
      <dgm:prSet/>
      <dgm:spPr/>
      <dgm:t>
        <a:bodyPr/>
        <a:lstStyle/>
        <a:p>
          <a:endParaRPr lang="zh-TW" altLang="en-US" b="0"/>
        </a:p>
      </dgm:t>
    </dgm:pt>
    <dgm:pt modelId="{593D1C71-0B91-4F97-9104-B58E8235B150}">
      <dgm:prSet custT="1"/>
      <dgm:spPr/>
      <dgm:t>
        <a:bodyPr/>
        <a:lstStyle/>
        <a:p>
          <a:r>
            <a:rPr lang="zh-TW" altLang="zh-TW" sz="1400" b="0" dirty="0">
              <a:latin typeface="標楷體" panose="03000509000000000000" pitchFamily="65" charset="-120"/>
              <a:ea typeface="標楷體" panose="03000509000000000000" pitchFamily="65" charset="-120"/>
              <a:cs typeface="Times New Roman" panose="02020603050405020304" pitchFamily="18" charset="0"/>
            </a:rPr>
            <a:t>碩士班修業逾一學期，博士班修業逾三學期。逕行修讀博士學位者，在博士班修業逾三學期。</a:t>
          </a:r>
          <a:endParaRPr lang="en-US" altLang="zh-TW" sz="1400" b="0" dirty="0">
            <a:latin typeface="標楷體" panose="03000509000000000000" pitchFamily="65" charset="-120"/>
            <a:ea typeface="標楷體" panose="03000509000000000000" pitchFamily="65" charset="-120"/>
            <a:cs typeface="Times New Roman" panose="02020603050405020304" pitchFamily="18" charset="0"/>
          </a:endParaRPr>
        </a:p>
      </dgm:t>
    </dgm:pt>
    <dgm:pt modelId="{235AB7DD-30FD-4BAE-8C6D-336370770B3A}" type="parTrans" cxnId="{DB693E96-933E-4D08-96B5-D1AB14DEB717}">
      <dgm:prSet/>
      <dgm:spPr/>
      <dgm:t>
        <a:bodyPr/>
        <a:lstStyle/>
        <a:p>
          <a:endParaRPr lang="zh-TW" altLang="en-US" b="0"/>
        </a:p>
      </dgm:t>
    </dgm:pt>
    <dgm:pt modelId="{BDD1FD9B-E258-425E-A706-976C5EDDC6C6}" type="sibTrans" cxnId="{DB693E96-933E-4D08-96B5-D1AB14DEB717}">
      <dgm:prSet/>
      <dgm:spPr/>
      <dgm:t>
        <a:bodyPr/>
        <a:lstStyle/>
        <a:p>
          <a:endParaRPr lang="zh-TW" altLang="en-US" b="0"/>
        </a:p>
      </dgm:t>
    </dgm:pt>
    <dgm:pt modelId="{94C39F1A-B601-4F53-A8D7-4C863B940AC3}">
      <dgm:prSet phldrT="[文字]" custT="1"/>
      <dgm:spPr/>
      <dgm:t>
        <a:bodyPr anchor="ctr"/>
        <a:lstStyle/>
        <a:p>
          <a:pPr marL="228600" lvl="1" indent="-228600" algn="l" defTabSz="889000">
            <a:lnSpc>
              <a:spcPct val="90000"/>
            </a:lnSpc>
            <a:spcBef>
              <a:spcPct val="0"/>
            </a:spcBef>
            <a:spcAft>
              <a:spcPct val="20000"/>
            </a:spcAft>
            <a:buChar char="•"/>
          </a:pPr>
          <a:r>
            <a:rPr lang="zh-TW" altLang="zh-TW" sz="14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rPr>
            <a:t>碩士或博士學位考試每學期舉行一次，其時間由各系</a:t>
          </a:r>
          <a:r>
            <a:rPr lang="en-US" altLang="zh-TW" sz="14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rPr>
            <a:t>所、學程</a:t>
          </a:r>
          <a:r>
            <a:rPr lang="en-US" altLang="zh-TW" sz="14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rPr>
            <a:t>自行訂定，惟第一學期及第二學期須分別於十月至一月及四月至七月期間舉行。但特殊原因專案經教務長核准者，不在此限。</a:t>
          </a:r>
          <a:endParaRPr lang="en-US" altLang="zh-TW" sz="14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CCCEABE4-9576-47A7-AF1A-C93C4A9F7B63}" type="parTrans" cxnId="{E829FFEF-F199-4BD4-8B20-33935E173562}">
      <dgm:prSet/>
      <dgm:spPr/>
      <dgm:t>
        <a:bodyPr/>
        <a:lstStyle/>
        <a:p>
          <a:endParaRPr lang="zh-TW" altLang="en-US" b="0"/>
        </a:p>
      </dgm:t>
    </dgm:pt>
    <dgm:pt modelId="{12F5612C-69DD-4B4A-A945-9072020E64CD}" type="sibTrans" cxnId="{E829FFEF-F199-4BD4-8B20-33935E173562}">
      <dgm:prSet/>
      <dgm:spPr/>
      <dgm:t>
        <a:bodyPr/>
        <a:lstStyle/>
        <a:p>
          <a:endParaRPr lang="zh-TW" altLang="en-US" b="0"/>
        </a:p>
      </dgm:t>
    </dgm:pt>
    <dgm:pt modelId="{1AE6CA70-4327-4943-BD60-B334A3C363DF}">
      <dgm:prSet custT="1"/>
      <dgm:spPr/>
      <dgm:t>
        <a:bodyPr/>
        <a:lstStyle/>
        <a:p>
          <a:r>
            <a:rPr lang="zh-TW" altLang="zh-TW" sz="1400" b="0" dirty="0">
              <a:latin typeface="標楷體" panose="03000509000000000000" pitchFamily="65" charset="-120"/>
              <a:ea typeface="標楷體" panose="03000509000000000000" pitchFamily="65" charset="-120"/>
              <a:cs typeface="Times New Roman" panose="02020603050405020304" pitchFamily="18" charset="0"/>
            </a:rPr>
            <a:t>已符合或當學期可符合各該系、所、學位學程修業規定及畢業條件。</a:t>
          </a:r>
        </a:p>
      </dgm:t>
    </dgm:pt>
    <dgm:pt modelId="{0D11B1D0-853B-44CD-A50C-09D472F25D8E}" type="parTrans" cxnId="{4FFAE43C-5627-44F8-AB69-9DCD8E2CF6F0}">
      <dgm:prSet/>
      <dgm:spPr/>
      <dgm:t>
        <a:bodyPr/>
        <a:lstStyle/>
        <a:p>
          <a:endParaRPr lang="zh-TW" altLang="en-US"/>
        </a:p>
      </dgm:t>
    </dgm:pt>
    <dgm:pt modelId="{6D510490-A8C2-42B4-AE43-3DDBE3867912}" type="sibTrans" cxnId="{4FFAE43C-5627-44F8-AB69-9DCD8E2CF6F0}">
      <dgm:prSet/>
      <dgm:spPr/>
      <dgm:t>
        <a:bodyPr/>
        <a:lstStyle/>
        <a:p>
          <a:endParaRPr lang="zh-TW" altLang="en-US"/>
        </a:p>
      </dgm:t>
    </dgm:pt>
    <dgm:pt modelId="{C3157AD2-1685-4BDC-BD48-796504CC0FEB}">
      <dgm:prSet custT="1"/>
      <dgm:spPr/>
      <dgm:t>
        <a:bodyPr/>
        <a:lstStyle/>
        <a:p>
          <a:r>
            <a:rPr lang="zh-TW" altLang="zh-TW" sz="1400" b="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通過</a:t>
          </a:r>
          <a:r>
            <a:rPr lang="zh-TW" altLang="zh-TW" sz="1400" b="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本校「學術研究倫理課程實施辦法」規定之</a:t>
          </a:r>
          <a:r>
            <a:rPr lang="zh-TW" altLang="zh-TW" sz="1400" b="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學術研究倫理課程</a:t>
          </a:r>
          <a:r>
            <a:rPr lang="zh-TW" altLang="zh-TW" sz="1400" b="0" dirty="0">
              <a:latin typeface="標楷體" panose="03000509000000000000" pitchFamily="65" charset="-120"/>
              <a:ea typeface="標楷體" panose="03000509000000000000" pitchFamily="65" charset="-120"/>
              <a:cs typeface="Times New Roman" panose="02020603050405020304" pitchFamily="18" charset="0"/>
            </a:rPr>
            <a:t>。</a:t>
          </a:r>
        </a:p>
      </dgm:t>
    </dgm:pt>
    <dgm:pt modelId="{48552AC5-B4B8-4886-99B7-8F62BC93FEF1}" type="parTrans" cxnId="{C62CC42A-7959-45FE-B7D4-FEE16366156B}">
      <dgm:prSet/>
      <dgm:spPr/>
      <dgm:t>
        <a:bodyPr/>
        <a:lstStyle/>
        <a:p>
          <a:endParaRPr lang="zh-TW" altLang="en-US"/>
        </a:p>
      </dgm:t>
    </dgm:pt>
    <dgm:pt modelId="{2E7C9378-E9AE-4CB9-B4A0-CC39AFFC5C99}" type="sibTrans" cxnId="{C62CC42A-7959-45FE-B7D4-FEE16366156B}">
      <dgm:prSet/>
      <dgm:spPr/>
      <dgm:t>
        <a:bodyPr/>
        <a:lstStyle/>
        <a:p>
          <a:endParaRPr lang="zh-TW" altLang="en-US"/>
        </a:p>
      </dgm:t>
    </dgm:pt>
    <dgm:pt modelId="{C6CE2E91-E227-42A3-B133-D96172B7806A}">
      <dgm:prSet custT="1"/>
      <dgm:spPr/>
      <dgm:t>
        <a:bodyPr/>
        <a:lstStyle/>
        <a:p>
          <a:r>
            <a:rPr lang="zh-TW" altLang="zh-TW" sz="1400" b="0" dirty="0">
              <a:latin typeface="標楷體" panose="03000509000000000000" pitchFamily="65" charset="-120"/>
              <a:ea typeface="標楷體" panose="03000509000000000000" pitchFamily="65" charset="-120"/>
              <a:cs typeface="Times New Roman" panose="02020603050405020304" pitchFamily="18" charset="0"/>
            </a:rPr>
            <a:t>已完成論文初稿，並</a:t>
          </a:r>
          <a:r>
            <a:rPr lang="zh-TW" altLang="zh-TW" sz="1400" b="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經系所確認論文題目及研究目的與所屬系所專業領域相符</a:t>
          </a:r>
          <a:r>
            <a:rPr lang="zh-TW" altLang="zh-TW" sz="1400" b="0" dirty="0">
              <a:latin typeface="標楷體" panose="03000509000000000000" pitchFamily="65" charset="-120"/>
              <a:ea typeface="標楷體" panose="03000509000000000000" pitchFamily="65" charset="-120"/>
              <a:cs typeface="Times New Roman" panose="02020603050405020304" pitchFamily="18" charset="0"/>
            </a:rPr>
            <a:t>。</a:t>
          </a:r>
        </a:p>
      </dgm:t>
    </dgm:pt>
    <dgm:pt modelId="{97323FE6-05D9-4AB5-934A-9050DC6A2136}" type="parTrans" cxnId="{A5CD2B09-E00F-4330-AA27-ABD8A1A2034C}">
      <dgm:prSet/>
      <dgm:spPr/>
      <dgm:t>
        <a:bodyPr/>
        <a:lstStyle/>
        <a:p>
          <a:endParaRPr lang="zh-TW" altLang="en-US"/>
        </a:p>
      </dgm:t>
    </dgm:pt>
    <dgm:pt modelId="{CCD20312-FE93-400E-A61E-900E7F3D8B40}" type="sibTrans" cxnId="{A5CD2B09-E00F-4330-AA27-ABD8A1A2034C}">
      <dgm:prSet/>
      <dgm:spPr/>
      <dgm:t>
        <a:bodyPr/>
        <a:lstStyle/>
        <a:p>
          <a:endParaRPr lang="zh-TW" altLang="en-US"/>
        </a:p>
      </dgm:t>
    </dgm:pt>
    <dgm:pt modelId="{01462E68-23F7-4BF1-BA07-E03A18744EF8}">
      <dgm:prSet custT="1"/>
      <dgm:spPr/>
      <dgm:t>
        <a:bodyPr/>
        <a:lstStyle/>
        <a:p>
          <a:r>
            <a:rPr lang="zh-TW" altLang="zh-TW" sz="1400" b="0" dirty="0">
              <a:latin typeface="標楷體" panose="03000509000000000000" pitchFamily="65" charset="-120"/>
              <a:ea typeface="標楷體" panose="03000509000000000000" pitchFamily="65" charset="-120"/>
              <a:cs typeface="Times New Roman" panose="02020603050405020304" pitchFamily="18" charset="0"/>
            </a:rPr>
            <a:t>博士班學生應通過博士學位候選人資格考核。</a:t>
          </a:r>
        </a:p>
      </dgm:t>
    </dgm:pt>
    <dgm:pt modelId="{47B52A84-4CF5-4067-96F4-37FB762D6F27}" type="parTrans" cxnId="{9F20626D-C088-4B88-8C99-6F529768F69F}">
      <dgm:prSet/>
      <dgm:spPr/>
      <dgm:t>
        <a:bodyPr/>
        <a:lstStyle/>
        <a:p>
          <a:endParaRPr lang="zh-TW" altLang="en-US"/>
        </a:p>
      </dgm:t>
    </dgm:pt>
    <dgm:pt modelId="{B39EEC41-69C5-44B9-847E-DC4D72E7FD50}" type="sibTrans" cxnId="{9F20626D-C088-4B88-8C99-6F529768F69F}">
      <dgm:prSet/>
      <dgm:spPr/>
      <dgm:t>
        <a:bodyPr/>
        <a:lstStyle/>
        <a:p>
          <a:endParaRPr lang="zh-TW" altLang="en-US"/>
        </a:p>
      </dgm:t>
    </dgm:pt>
    <dgm:pt modelId="{74D293B0-5778-4D9C-A446-EE059B9D4347}">
      <dgm:prSet custT="1"/>
      <dgm:spPr/>
      <dgm:t>
        <a:bodyPr/>
        <a:lstStyle/>
        <a:p>
          <a:endParaRPr lang="zh-TW" altLang="zh-TW" sz="1400" b="0" dirty="0">
            <a:latin typeface="標楷體" panose="03000509000000000000" pitchFamily="65" charset="-120"/>
            <a:ea typeface="標楷體" panose="03000509000000000000" pitchFamily="65" charset="-120"/>
            <a:cs typeface="Times New Roman" panose="02020603050405020304" pitchFamily="18" charset="0"/>
          </a:endParaRPr>
        </a:p>
      </dgm:t>
    </dgm:pt>
    <dgm:pt modelId="{5AAB5AA1-A218-4D8D-B233-8F0B9B2FBF6E}" type="parTrans" cxnId="{3C248D9E-CA5A-4600-8B88-1DA1C41DC9B3}">
      <dgm:prSet/>
      <dgm:spPr/>
      <dgm:t>
        <a:bodyPr/>
        <a:lstStyle/>
        <a:p>
          <a:endParaRPr lang="zh-TW" altLang="en-US"/>
        </a:p>
      </dgm:t>
    </dgm:pt>
    <dgm:pt modelId="{BF0B2D80-EE3B-421D-989F-E5A4CBB4BCC8}" type="sibTrans" cxnId="{3C248D9E-CA5A-4600-8B88-1DA1C41DC9B3}">
      <dgm:prSet/>
      <dgm:spPr/>
      <dgm:t>
        <a:bodyPr/>
        <a:lstStyle/>
        <a:p>
          <a:endParaRPr lang="zh-TW" altLang="en-US"/>
        </a:p>
      </dgm:t>
    </dgm:pt>
    <dgm:pt modelId="{25548CDB-E0EC-4D98-A01C-5CEE3EB28187}">
      <dgm:prSet custT="1"/>
      <dgm:spPr/>
      <dgm:t>
        <a:bodyPr/>
        <a:lstStyle/>
        <a:p>
          <a:endParaRPr lang="en-US" altLang="zh-TW" sz="1400" b="0" dirty="0">
            <a:latin typeface="標楷體" panose="03000509000000000000" pitchFamily="65" charset="-120"/>
            <a:ea typeface="標楷體" panose="03000509000000000000" pitchFamily="65" charset="-120"/>
            <a:cs typeface="Times New Roman" panose="02020603050405020304" pitchFamily="18" charset="0"/>
          </a:endParaRPr>
        </a:p>
      </dgm:t>
    </dgm:pt>
    <dgm:pt modelId="{2DC2CA39-5F2A-4C2B-9007-1D437C8201C5}" type="parTrans" cxnId="{0E5E32EE-C63E-4EF6-BA9F-490142DC94AF}">
      <dgm:prSet/>
      <dgm:spPr/>
      <dgm:t>
        <a:bodyPr/>
        <a:lstStyle/>
        <a:p>
          <a:endParaRPr lang="zh-TW" altLang="en-US"/>
        </a:p>
      </dgm:t>
    </dgm:pt>
    <dgm:pt modelId="{624EB42D-DABF-497D-9B76-82B27DABF376}" type="sibTrans" cxnId="{0E5E32EE-C63E-4EF6-BA9F-490142DC94AF}">
      <dgm:prSet/>
      <dgm:spPr/>
      <dgm:t>
        <a:bodyPr/>
        <a:lstStyle/>
        <a:p>
          <a:endParaRPr lang="zh-TW" altLang="en-US"/>
        </a:p>
      </dgm:t>
    </dgm:pt>
    <dgm:pt modelId="{FD601152-7725-4345-AD0C-C98EB40F1CAD}">
      <dgm:prSet phldrT="[文字]" custT="1"/>
      <dgm:spPr/>
      <dgm:t>
        <a:bodyPr anchor="ctr"/>
        <a:lstStyle/>
        <a:p>
          <a:pPr marL="228600" lvl="1" indent="-228600" algn="l" defTabSz="889000">
            <a:lnSpc>
              <a:spcPct val="90000"/>
            </a:lnSpc>
            <a:spcBef>
              <a:spcPct val="0"/>
            </a:spcBef>
            <a:spcAft>
              <a:spcPct val="20000"/>
            </a:spcAft>
            <a:buChar char="•"/>
          </a:pPr>
          <a:r>
            <a:rPr lang="zh-TW" altLang="zh-TW" sz="20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學位論文撰寫、編排規則及注意事項</a:t>
          </a:r>
          <a:endParaRPr lang="en-US" altLang="zh-TW" sz="20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80024712-36F3-4335-B729-9E587BCF8F7C}" type="parTrans" cxnId="{B18D9B00-B581-48F6-8011-EB429E253E1A}">
      <dgm:prSet/>
      <dgm:spPr/>
      <dgm:t>
        <a:bodyPr/>
        <a:lstStyle/>
        <a:p>
          <a:endParaRPr lang="zh-TW" altLang="en-US"/>
        </a:p>
      </dgm:t>
    </dgm:pt>
    <dgm:pt modelId="{CA9C5DCF-01B4-406D-BEDF-ABABF3FDC697}" type="sibTrans" cxnId="{B18D9B00-B581-48F6-8011-EB429E253E1A}">
      <dgm:prSet/>
      <dgm:spPr/>
      <dgm:t>
        <a:bodyPr/>
        <a:lstStyle/>
        <a:p>
          <a:endParaRPr lang="zh-TW" altLang="en-US"/>
        </a:p>
      </dgm:t>
    </dgm:pt>
    <dgm:pt modelId="{77824DB3-0173-40D6-B7A4-B60F052951F7}">
      <dgm:prSet phldrT="[文字]" custT="1"/>
      <dgm:spPr/>
      <dgm:t>
        <a:bodyPr anchor="ctr"/>
        <a:lstStyle/>
        <a:p>
          <a:pPr marL="228600" lvl="1" indent="-228600" algn="l" defTabSz="889000">
            <a:lnSpc>
              <a:spcPct val="90000"/>
            </a:lnSpc>
            <a:spcBef>
              <a:spcPct val="0"/>
            </a:spcBef>
            <a:spcAft>
              <a:spcPct val="20000"/>
            </a:spcAft>
            <a:buChar char="•"/>
          </a:pPr>
          <a:r>
            <a:rPr lang="zh-TW" altLang="zh-TW" sz="14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學位論文撰寫、編排規則及注意事項</a:t>
          </a:r>
          <a:r>
            <a:rPr lang="zh-TW" altLang="en-US" sz="14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請詳</a:t>
          </a:r>
          <a:r>
            <a:rPr lang="en-US" altLang="zh-TW" sz="14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sz="1400" kern="1200" dirty="0">
              <a:hlinkClick xmlns:r="http://schemas.openxmlformats.org/officeDocument/2006/relationships" r:id="rId1"/>
            </a:rPr>
            <a:t>https://www.academic.ntust.edu.tw/p/412-1048-9660.php?Lang=zh-tw</a:t>
          </a:r>
          <a:endParaRPr lang="en-US" altLang="zh-TW" sz="1400" b="0" kern="12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F76AFAD5-D851-4E6D-8C44-79DB59152303}" type="parTrans" cxnId="{E993A90C-AD4A-492B-BC6F-C6C8BDD27A8D}">
      <dgm:prSet/>
      <dgm:spPr/>
      <dgm:t>
        <a:bodyPr/>
        <a:lstStyle/>
        <a:p>
          <a:endParaRPr lang="zh-TW" altLang="en-US"/>
        </a:p>
      </dgm:t>
    </dgm:pt>
    <dgm:pt modelId="{04CEF8DE-79B9-4419-BB8B-15A1F6316A45}" type="sibTrans" cxnId="{E993A90C-AD4A-492B-BC6F-C6C8BDD27A8D}">
      <dgm:prSet/>
      <dgm:spPr/>
      <dgm:t>
        <a:bodyPr/>
        <a:lstStyle/>
        <a:p>
          <a:endParaRPr lang="zh-TW" altLang="en-US"/>
        </a:p>
      </dgm:t>
    </dgm:pt>
    <dgm:pt modelId="{A56EEDA7-FAC0-428D-9E38-11CC62DE1372}">
      <dgm:prSet/>
      <dgm:spPr/>
      <dgm:t>
        <a:bodyPr/>
        <a:lstStyle/>
        <a:p>
          <a:endParaRPr lang="zh-TW" dirty="0"/>
        </a:p>
      </dgm:t>
    </dgm:pt>
    <dgm:pt modelId="{4295EAED-0C3A-4141-B123-EB964FDC069A}" type="parTrans" cxnId="{F75845FE-9358-4FB2-8D55-F724DCD1ACAA}">
      <dgm:prSet/>
      <dgm:spPr/>
      <dgm:t>
        <a:bodyPr/>
        <a:lstStyle/>
        <a:p>
          <a:endParaRPr lang="zh-TW" altLang="en-US"/>
        </a:p>
      </dgm:t>
    </dgm:pt>
    <dgm:pt modelId="{DF91B9AE-DD35-4DC4-A9B3-04AB9EC0040E}" type="sibTrans" cxnId="{F75845FE-9358-4FB2-8D55-F724DCD1ACAA}">
      <dgm:prSet/>
      <dgm:spPr/>
      <dgm:t>
        <a:bodyPr/>
        <a:lstStyle/>
        <a:p>
          <a:endParaRPr lang="zh-TW" altLang="en-US"/>
        </a:p>
      </dgm:t>
    </dgm:pt>
    <dgm:pt modelId="{5B6934BA-4D9B-46B2-AF26-BE3CC0441806}" type="pres">
      <dgm:prSet presAssocID="{2C117CDC-2001-4881-9659-BBBCB7881751}" presName="linear" presStyleCnt="0">
        <dgm:presLayoutVars>
          <dgm:animLvl val="lvl"/>
          <dgm:resizeHandles val="exact"/>
        </dgm:presLayoutVars>
      </dgm:prSet>
      <dgm:spPr/>
      <dgm:t>
        <a:bodyPr/>
        <a:lstStyle/>
        <a:p>
          <a:endParaRPr lang="zh-TW" altLang="en-US"/>
        </a:p>
      </dgm:t>
    </dgm:pt>
    <dgm:pt modelId="{E5A4F19B-191B-4CFA-A20B-5F653C44AC21}" type="pres">
      <dgm:prSet presAssocID="{7D184C3E-C262-4437-9266-0C8976E7D50D}" presName="parentText" presStyleLbl="node1" presStyleIdx="0" presStyleCnt="3" custLinFactNeighborY="-723">
        <dgm:presLayoutVars>
          <dgm:chMax val="0"/>
          <dgm:bulletEnabled val="1"/>
        </dgm:presLayoutVars>
      </dgm:prSet>
      <dgm:spPr/>
      <dgm:t>
        <a:bodyPr/>
        <a:lstStyle/>
        <a:p>
          <a:endParaRPr lang="zh-TW" altLang="en-US"/>
        </a:p>
      </dgm:t>
    </dgm:pt>
    <dgm:pt modelId="{4B1FACD4-7593-4D1A-B238-0389E105DFAA}" type="pres">
      <dgm:prSet presAssocID="{7D184C3E-C262-4437-9266-0C8976E7D50D}" presName="childText" presStyleLbl="revTx" presStyleIdx="0" presStyleCnt="3">
        <dgm:presLayoutVars>
          <dgm:bulletEnabled val="1"/>
        </dgm:presLayoutVars>
      </dgm:prSet>
      <dgm:spPr/>
      <dgm:t>
        <a:bodyPr/>
        <a:lstStyle/>
        <a:p>
          <a:endParaRPr lang="zh-TW" altLang="en-US"/>
        </a:p>
      </dgm:t>
    </dgm:pt>
    <dgm:pt modelId="{FEC02484-76C1-481C-B4EF-8F472D299990}" type="pres">
      <dgm:prSet presAssocID="{3734BF83-6BC7-4281-AF07-EE02848D4E93}" presName="parentText" presStyleLbl="node1" presStyleIdx="1" presStyleCnt="3" custLinFactNeighborX="281" custLinFactNeighborY="-5216">
        <dgm:presLayoutVars>
          <dgm:chMax val="0"/>
          <dgm:bulletEnabled val="1"/>
        </dgm:presLayoutVars>
      </dgm:prSet>
      <dgm:spPr/>
      <dgm:t>
        <a:bodyPr/>
        <a:lstStyle/>
        <a:p>
          <a:endParaRPr lang="zh-TW" altLang="en-US"/>
        </a:p>
      </dgm:t>
    </dgm:pt>
    <dgm:pt modelId="{7199634C-3284-49CE-B29E-936BDCE1B304}" type="pres">
      <dgm:prSet presAssocID="{3734BF83-6BC7-4281-AF07-EE02848D4E93}" presName="childText" presStyleLbl="revTx" presStyleIdx="1" presStyleCnt="3" custScaleY="110525">
        <dgm:presLayoutVars>
          <dgm:bulletEnabled val="1"/>
        </dgm:presLayoutVars>
      </dgm:prSet>
      <dgm:spPr/>
      <dgm:t>
        <a:bodyPr/>
        <a:lstStyle/>
        <a:p>
          <a:endParaRPr lang="zh-TW" altLang="en-US"/>
        </a:p>
      </dgm:t>
    </dgm:pt>
    <dgm:pt modelId="{4D4EE0B0-6968-4B33-84B6-5408BF0BFC89}" type="pres">
      <dgm:prSet presAssocID="{FD601152-7725-4345-AD0C-C98EB40F1CAD}" presName="parentText" presStyleLbl="node1" presStyleIdx="2" presStyleCnt="3">
        <dgm:presLayoutVars>
          <dgm:chMax val="0"/>
          <dgm:bulletEnabled val="1"/>
        </dgm:presLayoutVars>
      </dgm:prSet>
      <dgm:spPr/>
      <dgm:t>
        <a:bodyPr/>
        <a:lstStyle/>
        <a:p>
          <a:endParaRPr lang="zh-TW" altLang="en-US"/>
        </a:p>
      </dgm:t>
    </dgm:pt>
    <dgm:pt modelId="{F0295074-44F6-44CD-B81A-A3F01B7C969B}" type="pres">
      <dgm:prSet presAssocID="{FD601152-7725-4345-AD0C-C98EB40F1CAD}" presName="childText" presStyleLbl="revTx" presStyleIdx="2" presStyleCnt="3">
        <dgm:presLayoutVars>
          <dgm:bulletEnabled val="1"/>
        </dgm:presLayoutVars>
      </dgm:prSet>
      <dgm:spPr/>
      <dgm:t>
        <a:bodyPr/>
        <a:lstStyle/>
        <a:p>
          <a:endParaRPr lang="zh-TW" altLang="en-US"/>
        </a:p>
      </dgm:t>
    </dgm:pt>
  </dgm:ptLst>
  <dgm:cxnLst>
    <dgm:cxn modelId="{46A055B2-579B-4B8D-8E79-25895D123011}" type="presOf" srcId="{593D1C71-0B91-4F97-9104-B58E8235B150}" destId="{4B1FACD4-7593-4D1A-B238-0389E105DFAA}" srcOrd="0" destOrd="1" presId="urn:microsoft.com/office/officeart/2005/8/layout/vList2"/>
    <dgm:cxn modelId="{C62CC42A-7959-45FE-B7D4-FEE16366156B}" srcId="{7D184C3E-C262-4437-9266-0C8976E7D50D}" destId="{C3157AD2-1685-4BDC-BD48-796504CC0FEB}" srcOrd="3" destOrd="0" parTransId="{48552AC5-B4B8-4886-99B7-8F62BC93FEF1}" sibTransId="{2E7C9378-E9AE-4CB9-B4A0-CC39AFFC5C99}"/>
    <dgm:cxn modelId="{1750D3A3-A86E-41D0-8CD8-B26C7EA823B9}" type="presOf" srcId="{3734BF83-6BC7-4281-AF07-EE02848D4E93}" destId="{FEC02484-76C1-481C-B4EF-8F472D299990}" srcOrd="0" destOrd="0" presId="urn:microsoft.com/office/officeart/2005/8/layout/vList2"/>
    <dgm:cxn modelId="{616C3D2C-6A98-4DFD-AB62-4F2A682B0AF3}" type="presOf" srcId="{01462E68-23F7-4BF1-BA07-E03A18744EF8}" destId="{4B1FACD4-7593-4D1A-B238-0389E105DFAA}" srcOrd="0" destOrd="5" presId="urn:microsoft.com/office/officeart/2005/8/layout/vList2"/>
    <dgm:cxn modelId="{87E84E93-8C32-42A1-9DF0-CCE8F9DE6034}" type="presOf" srcId="{7D184C3E-C262-4437-9266-0C8976E7D50D}" destId="{E5A4F19B-191B-4CFA-A20B-5F653C44AC21}" srcOrd="0" destOrd="0" presId="urn:microsoft.com/office/officeart/2005/8/layout/vList2"/>
    <dgm:cxn modelId="{8C8EEFE0-FAE5-4F89-97F6-B134E077EC8A}" type="presOf" srcId="{25548CDB-E0EC-4D98-A01C-5CEE3EB28187}" destId="{4B1FACD4-7593-4D1A-B238-0389E105DFAA}" srcOrd="0" destOrd="0" presId="urn:microsoft.com/office/officeart/2005/8/layout/vList2"/>
    <dgm:cxn modelId="{3C248D9E-CA5A-4600-8B88-1DA1C41DC9B3}" srcId="{7D184C3E-C262-4437-9266-0C8976E7D50D}" destId="{74D293B0-5778-4D9C-A446-EE059B9D4347}" srcOrd="6" destOrd="0" parTransId="{5AAB5AA1-A218-4D8D-B233-8F0B9B2FBF6E}" sibTransId="{BF0B2D80-EE3B-421D-989F-E5A4CBB4BCC8}"/>
    <dgm:cxn modelId="{B52AF7F0-64A3-4F9E-BA9F-A0919EA82540}" type="presOf" srcId="{74D293B0-5778-4D9C-A446-EE059B9D4347}" destId="{4B1FACD4-7593-4D1A-B238-0389E105DFAA}" srcOrd="0" destOrd="6" presId="urn:microsoft.com/office/officeart/2005/8/layout/vList2"/>
    <dgm:cxn modelId="{4FFAE43C-5627-44F8-AB69-9DCD8E2CF6F0}" srcId="{7D184C3E-C262-4437-9266-0C8976E7D50D}" destId="{1AE6CA70-4327-4943-BD60-B334A3C363DF}" srcOrd="2" destOrd="0" parTransId="{0D11B1D0-853B-44CD-A50C-09D472F25D8E}" sibTransId="{6D510490-A8C2-42B4-AE43-3DDBE3867912}"/>
    <dgm:cxn modelId="{E829FFEF-F199-4BD4-8B20-33935E173562}" srcId="{3734BF83-6BC7-4281-AF07-EE02848D4E93}" destId="{94C39F1A-B601-4F53-A8D7-4C863B940AC3}" srcOrd="0" destOrd="0" parTransId="{CCCEABE4-9576-47A7-AF1A-C93C4A9F7B63}" sibTransId="{12F5612C-69DD-4B4A-A945-9072020E64CD}"/>
    <dgm:cxn modelId="{0E5E32EE-C63E-4EF6-BA9F-490142DC94AF}" srcId="{7D184C3E-C262-4437-9266-0C8976E7D50D}" destId="{25548CDB-E0EC-4D98-A01C-5CEE3EB28187}" srcOrd="0" destOrd="0" parTransId="{2DC2CA39-5F2A-4C2B-9007-1D437C8201C5}" sibTransId="{624EB42D-DABF-497D-9B76-82B27DABF376}"/>
    <dgm:cxn modelId="{2AF6EA5D-AFAF-4D2C-AABB-8AAE0C9EFE70}" type="presOf" srcId="{FD601152-7725-4345-AD0C-C98EB40F1CAD}" destId="{4D4EE0B0-6968-4B33-84B6-5408BF0BFC89}" srcOrd="0" destOrd="0" presId="urn:microsoft.com/office/officeart/2005/8/layout/vList2"/>
    <dgm:cxn modelId="{9F20626D-C088-4B88-8C99-6F529768F69F}" srcId="{7D184C3E-C262-4437-9266-0C8976E7D50D}" destId="{01462E68-23F7-4BF1-BA07-E03A18744EF8}" srcOrd="5" destOrd="0" parTransId="{47B52A84-4CF5-4067-96F4-37FB762D6F27}" sibTransId="{B39EEC41-69C5-44B9-847E-DC4D72E7FD50}"/>
    <dgm:cxn modelId="{F17AEFAC-FC76-4D09-A047-E9EB6087B617}" type="presOf" srcId="{C6CE2E91-E227-42A3-B133-D96172B7806A}" destId="{4B1FACD4-7593-4D1A-B238-0389E105DFAA}" srcOrd="0" destOrd="4" presId="urn:microsoft.com/office/officeart/2005/8/layout/vList2"/>
    <dgm:cxn modelId="{F3BABF08-3222-456A-97B3-5925FE56A8D3}" srcId="{2C117CDC-2001-4881-9659-BBBCB7881751}" destId="{7D184C3E-C262-4437-9266-0C8976E7D50D}" srcOrd="0" destOrd="0" parTransId="{8FB91926-42ED-4119-98F9-89DB4CE66BA0}" sibTransId="{81034CF2-C47B-4C3E-812F-5AA249FA7BA5}"/>
    <dgm:cxn modelId="{D4607B1C-0477-4BD4-9B01-B450805C33B1}" type="presOf" srcId="{C3157AD2-1685-4BDC-BD48-796504CC0FEB}" destId="{4B1FACD4-7593-4D1A-B238-0389E105DFAA}" srcOrd="0" destOrd="3" presId="urn:microsoft.com/office/officeart/2005/8/layout/vList2"/>
    <dgm:cxn modelId="{1D8C22BF-EB61-42F7-B210-A40FC63B3127}" type="presOf" srcId="{A56EEDA7-FAC0-428D-9E38-11CC62DE1372}" destId="{F0295074-44F6-44CD-B81A-A3F01B7C969B}" srcOrd="0" destOrd="1" presId="urn:microsoft.com/office/officeart/2005/8/layout/vList2"/>
    <dgm:cxn modelId="{97FF2216-A2F7-4ED0-B863-A1D0FC3FE1D8}" type="presOf" srcId="{77824DB3-0173-40D6-B7A4-B60F052951F7}" destId="{F0295074-44F6-44CD-B81A-A3F01B7C969B}" srcOrd="0" destOrd="0" presId="urn:microsoft.com/office/officeart/2005/8/layout/vList2"/>
    <dgm:cxn modelId="{A5CD2B09-E00F-4330-AA27-ABD8A1A2034C}" srcId="{7D184C3E-C262-4437-9266-0C8976E7D50D}" destId="{C6CE2E91-E227-42A3-B133-D96172B7806A}" srcOrd="4" destOrd="0" parTransId="{97323FE6-05D9-4AB5-934A-9050DC6A2136}" sibTransId="{CCD20312-FE93-400E-A61E-900E7F3D8B40}"/>
    <dgm:cxn modelId="{5A431BBB-5620-462C-8D54-89F5D8EEAC85}" type="presOf" srcId="{94C39F1A-B601-4F53-A8D7-4C863B940AC3}" destId="{7199634C-3284-49CE-B29E-936BDCE1B304}" srcOrd="0" destOrd="0" presId="urn:microsoft.com/office/officeart/2005/8/layout/vList2"/>
    <dgm:cxn modelId="{DB693E96-933E-4D08-96B5-D1AB14DEB717}" srcId="{7D184C3E-C262-4437-9266-0C8976E7D50D}" destId="{593D1C71-0B91-4F97-9104-B58E8235B150}" srcOrd="1" destOrd="0" parTransId="{235AB7DD-30FD-4BAE-8C6D-336370770B3A}" sibTransId="{BDD1FD9B-E258-425E-A706-976C5EDDC6C6}"/>
    <dgm:cxn modelId="{E392614E-3564-4DCB-8821-16A57708B199}" srcId="{2C117CDC-2001-4881-9659-BBBCB7881751}" destId="{3734BF83-6BC7-4281-AF07-EE02848D4E93}" srcOrd="1" destOrd="0" parTransId="{2A56C076-C9CF-4BFD-8266-1AA4C939FBD1}" sibTransId="{E22E389B-5020-44A2-B190-BF01A788CED8}"/>
    <dgm:cxn modelId="{A4887251-F42E-4F47-9EDC-A5DF185294E6}" type="presOf" srcId="{2C117CDC-2001-4881-9659-BBBCB7881751}" destId="{5B6934BA-4D9B-46B2-AF26-BE3CC0441806}" srcOrd="0" destOrd="0" presId="urn:microsoft.com/office/officeart/2005/8/layout/vList2"/>
    <dgm:cxn modelId="{E993A90C-AD4A-492B-BC6F-C6C8BDD27A8D}" srcId="{FD601152-7725-4345-AD0C-C98EB40F1CAD}" destId="{77824DB3-0173-40D6-B7A4-B60F052951F7}" srcOrd="0" destOrd="0" parTransId="{F76AFAD5-D851-4E6D-8C44-79DB59152303}" sibTransId="{04CEF8DE-79B9-4419-BB8B-15A1F6316A45}"/>
    <dgm:cxn modelId="{7ACEAEBE-BA7C-43A3-AF2B-FB3D932B463F}" type="presOf" srcId="{1AE6CA70-4327-4943-BD60-B334A3C363DF}" destId="{4B1FACD4-7593-4D1A-B238-0389E105DFAA}" srcOrd="0" destOrd="2" presId="urn:microsoft.com/office/officeart/2005/8/layout/vList2"/>
    <dgm:cxn modelId="{F75845FE-9358-4FB2-8D55-F724DCD1ACAA}" srcId="{FD601152-7725-4345-AD0C-C98EB40F1CAD}" destId="{A56EEDA7-FAC0-428D-9E38-11CC62DE1372}" srcOrd="1" destOrd="0" parTransId="{4295EAED-0C3A-4141-B123-EB964FDC069A}" sibTransId="{DF91B9AE-DD35-4DC4-A9B3-04AB9EC0040E}"/>
    <dgm:cxn modelId="{B18D9B00-B581-48F6-8011-EB429E253E1A}" srcId="{2C117CDC-2001-4881-9659-BBBCB7881751}" destId="{FD601152-7725-4345-AD0C-C98EB40F1CAD}" srcOrd="2" destOrd="0" parTransId="{80024712-36F3-4335-B729-9E587BCF8F7C}" sibTransId="{CA9C5DCF-01B4-406D-BEDF-ABABF3FDC697}"/>
    <dgm:cxn modelId="{260A7702-8BE0-4E6D-85A5-56E8F574A3E2}" type="presParOf" srcId="{5B6934BA-4D9B-46B2-AF26-BE3CC0441806}" destId="{E5A4F19B-191B-4CFA-A20B-5F653C44AC21}" srcOrd="0" destOrd="0" presId="urn:microsoft.com/office/officeart/2005/8/layout/vList2"/>
    <dgm:cxn modelId="{A4349C51-9822-446C-8A6B-4374351B261B}" type="presParOf" srcId="{5B6934BA-4D9B-46B2-AF26-BE3CC0441806}" destId="{4B1FACD4-7593-4D1A-B238-0389E105DFAA}" srcOrd="1" destOrd="0" presId="urn:microsoft.com/office/officeart/2005/8/layout/vList2"/>
    <dgm:cxn modelId="{1DF0C837-2745-4B22-9CA6-33043679E693}" type="presParOf" srcId="{5B6934BA-4D9B-46B2-AF26-BE3CC0441806}" destId="{FEC02484-76C1-481C-B4EF-8F472D299990}" srcOrd="2" destOrd="0" presId="urn:microsoft.com/office/officeart/2005/8/layout/vList2"/>
    <dgm:cxn modelId="{8819F286-F1FB-4468-8FD5-9F0E4F35281B}" type="presParOf" srcId="{5B6934BA-4D9B-46B2-AF26-BE3CC0441806}" destId="{7199634C-3284-49CE-B29E-936BDCE1B304}" srcOrd="3" destOrd="0" presId="urn:microsoft.com/office/officeart/2005/8/layout/vList2"/>
    <dgm:cxn modelId="{EFE75178-35B7-4EE6-83B6-2D6E3D191871}" type="presParOf" srcId="{5B6934BA-4D9B-46B2-AF26-BE3CC0441806}" destId="{4D4EE0B0-6968-4B33-84B6-5408BF0BFC89}" srcOrd="4" destOrd="0" presId="urn:microsoft.com/office/officeart/2005/8/layout/vList2"/>
    <dgm:cxn modelId="{9BD4A1B1-351C-4CBA-82F0-0D4052ADC455}" type="presParOf" srcId="{5B6934BA-4D9B-46B2-AF26-BE3CC0441806}" destId="{F0295074-44F6-44CD-B81A-A3F01B7C969B}" srcOrd="5"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117CDC-2001-4881-9659-BBBCB7881751}"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zh-TW" altLang="en-US"/>
        </a:p>
      </dgm:t>
    </dgm:pt>
    <dgm:pt modelId="{7D184C3E-C262-4437-9266-0C8976E7D50D}">
      <dgm:prSet phldrT="[文字]" custT="1"/>
      <dgm:spPr/>
      <dgm:t>
        <a:bodyPr/>
        <a:lstStyle/>
        <a:p>
          <a:r>
            <a:rPr lang="zh-TW" altLang="en-US" sz="2600" b="0" dirty="0">
              <a:latin typeface="標楷體" panose="03000509000000000000" pitchFamily="65" charset="-120"/>
              <a:ea typeface="標楷體" panose="03000509000000000000" pitchFamily="65" charset="-120"/>
            </a:rPr>
            <a:t>學位考試委員</a:t>
          </a:r>
        </a:p>
      </dgm:t>
    </dgm:pt>
    <dgm:pt modelId="{8FB91926-42ED-4119-98F9-89DB4CE66BA0}" type="parTrans" cxnId="{F3BABF08-3222-456A-97B3-5925FE56A8D3}">
      <dgm:prSet/>
      <dgm:spPr/>
      <dgm:t>
        <a:bodyPr/>
        <a:lstStyle/>
        <a:p>
          <a:endParaRPr lang="zh-TW" altLang="en-US" b="0"/>
        </a:p>
      </dgm:t>
    </dgm:pt>
    <dgm:pt modelId="{81034CF2-C47B-4C3E-812F-5AA249FA7BA5}" type="sibTrans" cxnId="{F3BABF08-3222-456A-97B3-5925FE56A8D3}">
      <dgm:prSet/>
      <dgm:spPr/>
      <dgm:t>
        <a:bodyPr/>
        <a:lstStyle/>
        <a:p>
          <a:endParaRPr lang="zh-TW" altLang="en-US" b="0"/>
        </a:p>
      </dgm:t>
    </dgm:pt>
    <dgm:pt modelId="{3734BF83-6BC7-4281-AF07-EE02848D4E93}">
      <dgm:prSet custT="1"/>
      <dgm:spPr/>
      <dgm:t>
        <a:bodyPr/>
        <a:lstStyle/>
        <a:p>
          <a:pPr marL="0" lvl="0" indent="0" algn="l" defTabSz="1155700">
            <a:lnSpc>
              <a:spcPct val="90000"/>
            </a:lnSpc>
            <a:spcBef>
              <a:spcPct val="0"/>
            </a:spcBef>
            <a:spcAft>
              <a:spcPct val="35000"/>
            </a:spcAft>
            <a:buNone/>
          </a:pPr>
          <a:r>
            <a:rPr lang="zh-TW" altLang="en-US" sz="2600" b="0" kern="1200" dirty="0">
              <a:solidFill>
                <a:prstClr val="white"/>
              </a:solidFill>
              <a:latin typeface="標楷體" panose="03000509000000000000" pitchFamily="65" charset="-120"/>
              <a:ea typeface="標楷體" panose="03000509000000000000" pitchFamily="65" charset="-120"/>
              <a:cs typeface="Times New Roman" pitchFamily="18" charset="0"/>
            </a:rPr>
            <a:t>畢業離校</a:t>
          </a:r>
          <a:endParaRPr lang="en-US" altLang="zh-TW" sz="2600" b="0" kern="1200" dirty="0">
            <a:solidFill>
              <a:prstClr val="white"/>
            </a:solidFill>
            <a:latin typeface="標楷體" panose="03000509000000000000" pitchFamily="65" charset="-120"/>
            <a:ea typeface="標楷體" panose="03000509000000000000" pitchFamily="65" charset="-120"/>
            <a:cs typeface="Times New Roman" pitchFamily="18" charset="0"/>
          </a:endParaRPr>
        </a:p>
      </dgm:t>
    </dgm:pt>
    <dgm:pt modelId="{2A56C076-C9CF-4BFD-8266-1AA4C939FBD1}" type="parTrans" cxnId="{E392614E-3564-4DCB-8821-16A57708B199}">
      <dgm:prSet/>
      <dgm:spPr/>
      <dgm:t>
        <a:bodyPr/>
        <a:lstStyle/>
        <a:p>
          <a:endParaRPr lang="zh-TW" altLang="en-US" b="0"/>
        </a:p>
      </dgm:t>
    </dgm:pt>
    <dgm:pt modelId="{E22E389B-5020-44A2-B190-BF01A788CED8}" type="sibTrans" cxnId="{E392614E-3564-4DCB-8821-16A57708B199}">
      <dgm:prSet/>
      <dgm:spPr/>
      <dgm:t>
        <a:bodyPr/>
        <a:lstStyle/>
        <a:p>
          <a:endParaRPr lang="zh-TW" altLang="en-US" b="0"/>
        </a:p>
      </dgm:t>
    </dgm:pt>
    <dgm:pt modelId="{593D1C71-0B91-4F97-9104-B58E8235B150}">
      <dgm:prSet custT="1"/>
      <dgm:spPr/>
      <dgm:t>
        <a:bodyPr/>
        <a:lstStyle/>
        <a:p>
          <a:r>
            <a:rPr lang="zh-TW" altLang="en-US" sz="1400" b="0" dirty="0">
              <a:latin typeface="標楷體" panose="03000509000000000000" pitchFamily="65" charset="-120"/>
              <a:ea typeface="標楷體" panose="03000509000000000000" pitchFamily="65" charset="-120"/>
              <a:cs typeface="Times New Roman" panose="02020603050405020304" pitchFamily="18" charset="0"/>
            </a:rPr>
            <a:t>研究生須於學位考試前與指導教授確認學位考試委員名單，並於「學生資訊系統」論文、指導教授資料輸入系統登錄學位考試委員相關資料及列印相關表件，並依系所規定期限申請學位考試</a:t>
          </a:r>
          <a:r>
            <a:rPr lang="zh-TW" altLang="en-US" sz="1400" b="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400" b="0" dirty="0">
            <a:latin typeface="標楷體" panose="03000509000000000000" pitchFamily="65" charset="-120"/>
            <a:ea typeface="標楷體" panose="03000509000000000000" pitchFamily="65" charset="-120"/>
            <a:cs typeface="Times New Roman" panose="02020603050405020304" pitchFamily="18" charset="0"/>
          </a:endParaRPr>
        </a:p>
      </dgm:t>
    </dgm:pt>
    <dgm:pt modelId="{235AB7DD-30FD-4BAE-8C6D-336370770B3A}" type="parTrans" cxnId="{DB693E96-933E-4D08-96B5-D1AB14DEB717}">
      <dgm:prSet/>
      <dgm:spPr/>
      <dgm:t>
        <a:bodyPr/>
        <a:lstStyle/>
        <a:p>
          <a:endParaRPr lang="zh-TW" altLang="en-US" b="0"/>
        </a:p>
      </dgm:t>
    </dgm:pt>
    <dgm:pt modelId="{BDD1FD9B-E258-425E-A706-976C5EDDC6C6}" type="sibTrans" cxnId="{DB693E96-933E-4D08-96B5-D1AB14DEB717}">
      <dgm:prSet/>
      <dgm:spPr/>
      <dgm:t>
        <a:bodyPr/>
        <a:lstStyle/>
        <a:p>
          <a:endParaRPr lang="zh-TW" altLang="en-US" b="0"/>
        </a:p>
      </dgm:t>
    </dgm:pt>
    <dgm:pt modelId="{94C39F1A-B601-4F53-A8D7-4C863B940AC3}">
      <dgm:prSet phldrT="[文字]" custT="1"/>
      <dgm:spPr/>
      <dgm:t>
        <a:bodyPr anchor="ctr"/>
        <a:lstStyle/>
        <a:p>
          <a:pPr marL="228600" lvl="1" indent="-228600" algn="l" defTabSz="889000">
            <a:lnSpc>
              <a:spcPct val="90000"/>
            </a:lnSpc>
            <a:spcBef>
              <a:spcPct val="0"/>
            </a:spcBef>
            <a:spcAft>
              <a:spcPct val="20000"/>
            </a:spcAft>
            <a:buChar char="•"/>
          </a:pPr>
          <a:r>
            <a:rPr lang="zh-TW" altLang="zh-TW" sz="14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論文最後定稿</a:t>
          </a:r>
          <a:r>
            <a:rPr lang="en-US" altLang="zh-TW" sz="14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含紙本及電子檔</a:t>
          </a:r>
          <a:r>
            <a:rPr lang="en-US" altLang="zh-TW" sz="14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之繳交期限為次學期註冊截止日，逾期仍未達修業年限者，次學期仍應註冊，並於該學期繳交論文最後期限之前繳交，屬該學期畢業。至修業年限屆滿時仍未繳交論文者，該學位考試以不及格論，並依規定退學。</a:t>
          </a:r>
          <a:endParaRPr lang="en-US" altLang="zh-TW" sz="14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CCCEABE4-9576-47A7-AF1A-C93C4A9F7B63}" type="parTrans" cxnId="{E829FFEF-F199-4BD4-8B20-33935E173562}">
      <dgm:prSet/>
      <dgm:spPr/>
      <dgm:t>
        <a:bodyPr/>
        <a:lstStyle/>
        <a:p>
          <a:endParaRPr lang="zh-TW" altLang="en-US" b="0"/>
        </a:p>
      </dgm:t>
    </dgm:pt>
    <dgm:pt modelId="{12F5612C-69DD-4B4A-A945-9072020E64CD}" type="sibTrans" cxnId="{E829FFEF-F199-4BD4-8B20-33935E173562}">
      <dgm:prSet/>
      <dgm:spPr/>
      <dgm:t>
        <a:bodyPr/>
        <a:lstStyle/>
        <a:p>
          <a:endParaRPr lang="zh-TW" altLang="en-US" b="0"/>
        </a:p>
      </dgm:t>
    </dgm:pt>
    <dgm:pt modelId="{4ED7A160-FFFA-48C3-9745-53B450180FA8}">
      <dgm:prSet custT="1"/>
      <dgm:spPr/>
      <dgm:t>
        <a:bodyPr/>
        <a:lstStyle/>
        <a:p>
          <a:endParaRPr lang="en-US" altLang="zh-TW" sz="1800" b="0" dirty="0">
            <a:latin typeface="標楷體" panose="03000509000000000000" pitchFamily="65" charset="-120"/>
            <a:ea typeface="標楷體" panose="03000509000000000000" pitchFamily="65" charset="-120"/>
            <a:cs typeface="Times New Roman" panose="02020603050405020304" pitchFamily="18" charset="0"/>
          </a:endParaRPr>
        </a:p>
      </dgm:t>
    </dgm:pt>
    <dgm:pt modelId="{819765DE-68AE-4007-A8CD-14CBF9361DF6}" type="sibTrans" cxnId="{9BAD61CB-6922-4E7C-8D24-7FCA7BF04AFE}">
      <dgm:prSet/>
      <dgm:spPr/>
      <dgm:t>
        <a:bodyPr/>
        <a:lstStyle/>
        <a:p>
          <a:endParaRPr lang="zh-TW" altLang="en-US"/>
        </a:p>
      </dgm:t>
    </dgm:pt>
    <dgm:pt modelId="{33F686B3-7002-4953-BEE1-EF83EF8AB42F}" type="parTrans" cxnId="{9BAD61CB-6922-4E7C-8D24-7FCA7BF04AFE}">
      <dgm:prSet/>
      <dgm:spPr/>
      <dgm:t>
        <a:bodyPr/>
        <a:lstStyle/>
        <a:p>
          <a:endParaRPr lang="zh-TW" altLang="en-US"/>
        </a:p>
      </dgm:t>
    </dgm:pt>
    <dgm:pt modelId="{E673B124-4CA6-40A2-82FE-DA3A19879A94}">
      <dgm:prSet custT="1"/>
      <dgm:spPr/>
      <dgm:t>
        <a:bodyPr/>
        <a:lstStyle/>
        <a:p>
          <a:endParaRPr lang="zh-TW" altLang="en-US" sz="2000" b="0" u="none" dirty="0">
            <a:latin typeface="標楷體" panose="03000509000000000000" pitchFamily="65" charset="-120"/>
            <a:ea typeface="標楷體" panose="03000509000000000000" pitchFamily="65" charset="-120"/>
            <a:cs typeface="Times New Roman" panose="02020603050405020304" pitchFamily="18" charset="0"/>
          </a:endParaRPr>
        </a:p>
      </dgm:t>
    </dgm:pt>
    <dgm:pt modelId="{0883A371-0F34-44FA-A88C-FCB1B4AA7878}" type="parTrans" cxnId="{690452EE-2180-4441-8B31-00003E5ED313}">
      <dgm:prSet/>
      <dgm:spPr/>
      <dgm:t>
        <a:bodyPr/>
        <a:lstStyle/>
        <a:p>
          <a:endParaRPr lang="zh-TW" altLang="en-US"/>
        </a:p>
      </dgm:t>
    </dgm:pt>
    <dgm:pt modelId="{AFDA3605-EAF8-4E7C-83B1-F8B0A18CE097}" type="sibTrans" cxnId="{690452EE-2180-4441-8B31-00003E5ED313}">
      <dgm:prSet/>
      <dgm:spPr/>
      <dgm:t>
        <a:bodyPr/>
        <a:lstStyle/>
        <a:p>
          <a:endParaRPr lang="zh-TW" altLang="en-US"/>
        </a:p>
      </dgm:t>
    </dgm:pt>
    <dgm:pt modelId="{5B6934BA-4D9B-46B2-AF26-BE3CC0441806}" type="pres">
      <dgm:prSet presAssocID="{2C117CDC-2001-4881-9659-BBBCB7881751}" presName="linear" presStyleCnt="0">
        <dgm:presLayoutVars>
          <dgm:animLvl val="lvl"/>
          <dgm:resizeHandles val="exact"/>
        </dgm:presLayoutVars>
      </dgm:prSet>
      <dgm:spPr/>
      <dgm:t>
        <a:bodyPr/>
        <a:lstStyle/>
        <a:p>
          <a:endParaRPr lang="zh-TW" altLang="en-US"/>
        </a:p>
      </dgm:t>
    </dgm:pt>
    <dgm:pt modelId="{E5A4F19B-191B-4CFA-A20B-5F653C44AC21}" type="pres">
      <dgm:prSet presAssocID="{7D184C3E-C262-4437-9266-0C8976E7D50D}" presName="parentText" presStyleLbl="node1" presStyleIdx="0" presStyleCnt="2" custScaleY="62697">
        <dgm:presLayoutVars>
          <dgm:chMax val="0"/>
          <dgm:bulletEnabled val="1"/>
        </dgm:presLayoutVars>
      </dgm:prSet>
      <dgm:spPr/>
      <dgm:t>
        <a:bodyPr/>
        <a:lstStyle/>
        <a:p>
          <a:endParaRPr lang="zh-TW" altLang="en-US"/>
        </a:p>
      </dgm:t>
    </dgm:pt>
    <dgm:pt modelId="{4B1FACD4-7593-4D1A-B238-0389E105DFAA}" type="pres">
      <dgm:prSet presAssocID="{7D184C3E-C262-4437-9266-0C8976E7D50D}" presName="childText" presStyleLbl="revTx" presStyleIdx="0" presStyleCnt="2">
        <dgm:presLayoutVars>
          <dgm:bulletEnabled val="1"/>
        </dgm:presLayoutVars>
      </dgm:prSet>
      <dgm:spPr/>
      <dgm:t>
        <a:bodyPr/>
        <a:lstStyle/>
        <a:p>
          <a:endParaRPr lang="zh-TW" altLang="en-US"/>
        </a:p>
      </dgm:t>
    </dgm:pt>
    <dgm:pt modelId="{FEC02484-76C1-481C-B4EF-8F472D299990}" type="pres">
      <dgm:prSet presAssocID="{3734BF83-6BC7-4281-AF07-EE02848D4E93}" presName="parentText" presStyleLbl="node1" presStyleIdx="1" presStyleCnt="2" custScaleY="64977" custLinFactNeighborY="-29834">
        <dgm:presLayoutVars>
          <dgm:chMax val="0"/>
          <dgm:bulletEnabled val="1"/>
        </dgm:presLayoutVars>
      </dgm:prSet>
      <dgm:spPr/>
      <dgm:t>
        <a:bodyPr/>
        <a:lstStyle/>
        <a:p>
          <a:endParaRPr lang="zh-TW" altLang="en-US"/>
        </a:p>
      </dgm:t>
    </dgm:pt>
    <dgm:pt modelId="{7199634C-3284-49CE-B29E-936BDCE1B304}" type="pres">
      <dgm:prSet presAssocID="{3734BF83-6BC7-4281-AF07-EE02848D4E93}" presName="childText" presStyleLbl="revTx" presStyleIdx="1" presStyleCnt="2" custScaleY="89539">
        <dgm:presLayoutVars>
          <dgm:bulletEnabled val="1"/>
        </dgm:presLayoutVars>
      </dgm:prSet>
      <dgm:spPr/>
      <dgm:t>
        <a:bodyPr/>
        <a:lstStyle/>
        <a:p>
          <a:endParaRPr lang="zh-TW" altLang="en-US"/>
        </a:p>
      </dgm:t>
    </dgm:pt>
  </dgm:ptLst>
  <dgm:cxnLst>
    <dgm:cxn modelId="{B6ADF12B-041D-4F8D-900B-6E7BAB67AF0A}" type="presOf" srcId="{E673B124-4CA6-40A2-82FE-DA3A19879A94}" destId="{4B1FACD4-7593-4D1A-B238-0389E105DFAA}" srcOrd="0" destOrd="1" presId="urn:microsoft.com/office/officeart/2005/8/layout/vList2"/>
    <dgm:cxn modelId="{46A055B2-579B-4B8D-8E79-25895D123011}" type="presOf" srcId="{593D1C71-0B91-4F97-9104-B58E8235B150}" destId="{4B1FACD4-7593-4D1A-B238-0389E105DFAA}" srcOrd="0" destOrd="0" presId="urn:microsoft.com/office/officeart/2005/8/layout/vList2"/>
    <dgm:cxn modelId="{0439A6E1-CA03-4FD2-856C-F331AFA6E7D0}" type="presOf" srcId="{4ED7A160-FFFA-48C3-9745-53B450180FA8}" destId="{4B1FACD4-7593-4D1A-B238-0389E105DFAA}" srcOrd="0" destOrd="2" presId="urn:microsoft.com/office/officeart/2005/8/layout/vList2"/>
    <dgm:cxn modelId="{1750D3A3-A86E-41D0-8CD8-B26C7EA823B9}" type="presOf" srcId="{3734BF83-6BC7-4281-AF07-EE02848D4E93}" destId="{FEC02484-76C1-481C-B4EF-8F472D299990}" srcOrd="0" destOrd="0" presId="urn:microsoft.com/office/officeart/2005/8/layout/vList2"/>
    <dgm:cxn modelId="{87E84E93-8C32-42A1-9DF0-CCE8F9DE6034}" type="presOf" srcId="{7D184C3E-C262-4437-9266-0C8976E7D50D}" destId="{E5A4F19B-191B-4CFA-A20B-5F653C44AC21}" srcOrd="0" destOrd="0" presId="urn:microsoft.com/office/officeart/2005/8/layout/vList2"/>
    <dgm:cxn modelId="{E829FFEF-F199-4BD4-8B20-33935E173562}" srcId="{3734BF83-6BC7-4281-AF07-EE02848D4E93}" destId="{94C39F1A-B601-4F53-A8D7-4C863B940AC3}" srcOrd="0" destOrd="0" parTransId="{CCCEABE4-9576-47A7-AF1A-C93C4A9F7B63}" sibTransId="{12F5612C-69DD-4B4A-A945-9072020E64CD}"/>
    <dgm:cxn modelId="{F3BABF08-3222-456A-97B3-5925FE56A8D3}" srcId="{2C117CDC-2001-4881-9659-BBBCB7881751}" destId="{7D184C3E-C262-4437-9266-0C8976E7D50D}" srcOrd="0" destOrd="0" parTransId="{8FB91926-42ED-4119-98F9-89DB4CE66BA0}" sibTransId="{81034CF2-C47B-4C3E-812F-5AA249FA7BA5}"/>
    <dgm:cxn modelId="{9BAD61CB-6922-4E7C-8D24-7FCA7BF04AFE}" srcId="{7D184C3E-C262-4437-9266-0C8976E7D50D}" destId="{4ED7A160-FFFA-48C3-9745-53B450180FA8}" srcOrd="2" destOrd="0" parTransId="{33F686B3-7002-4953-BEE1-EF83EF8AB42F}" sibTransId="{819765DE-68AE-4007-A8CD-14CBF9361DF6}"/>
    <dgm:cxn modelId="{690452EE-2180-4441-8B31-00003E5ED313}" srcId="{7D184C3E-C262-4437-9266-0C8976E7D50D}" destId="{E673B124-4CA6-40A2-82FE-DA3A19879A94}" srcOrd="1" destOrd="0" parTransId="{0883A371-0F34-44FA-A88C-FCB1B4AA7878}" sibTransId="{AFDA3605-EAF8-4E7C-83B1-F8B0A18CE097}"/>
    <dgm:cxn modelId="{5A431BBB-5620-462C-8D54-89F5D8EEAC85}" type="presOf" srcId="{94C39F1A-B601-4F53-A8D7-4C863B940AC3}" destId="{7199634C-3284-49CE-B29E-936BDCE1B304}" srcOrd="0" destOrd="0" presId="urn:microsoft.com/office/officeart/2005/8/layout/vList2"/>
    <dgm:cxn modelId="{DB693E96-933E-4D08-96B5-D1AB14DEB717}" srcId="{7D184C3E-C262-4437-9266-0C8976E7D50D}" destId="{593D1C71-0B91-4F97-9104-B58E8235B150}" srcOrd="0" destOrd="0" parTransId="{235AB7DD-30FD-4BAE-8C6D-336370770B3A}" sibTransId="{BDD1FD9B-E258-425E-A706-976C5EDDC6C6}"/>
    <dgm:cxn modelId="{E392614E-3564-4DCB-8821-16A57708B199}" srcId="{2C117CDC-2001-4881-9659-BBBCB7881751}" destId="{3734BF83-6BC7-4281-AF07-EE02848D4E93}" srcOrd="1" destOrd="0" parTransId="{2A56C076-C9CF-4BFD-8266-1AA4C939FBD1}" sibTransId="{E22E389B-5020-44A2-B190-BF01A788CED8}"/>
    <dgm:cxn modelId="{A4887251-F42E-4F47-9EDC-A5DF185294E6}" type="presOf" srcId="{2C117CDC-2001-4881-9659-BBBCB7881751}" destId="{5B6934BA-4D9B-46B2-AF26-BE3CC0441806}" srcOrd="0" destOrd="0" presId="urn:microsoft.com/office/officeart/2005/8/layout/vList2"/>
    <dgm:cxn modelId="{260A7702-8BE0-4E6D-85A5-56E8F574A3E2}" type="presParOf" srcId="{5B6934BA-4D9B-46B2-AF26-BE3CC0441806}" destId="{E5A4F19B-191B-4CFA-A20B-5F653C44AC21}" srcOrd="0" destOrd="0" presId="urn:microsoft.com/office/officeart/2005/8/layout/vList2"/>
    <dgm:cxn modelId="{A4349C51-9822-446C-8A6B-4374351B261B}" type="presParOf" srcId="{5B6934BA-4D9B-46B2-AF26-BE3CC0441806}" destId="{4B1FACD4-7593-4D1A-B238-0389E105DFAA}" srcOrd="1" destOrd="0" presId="urn:microsoft.com/office/officeart/2005/8/layout/vList2"/>
    <dgm:cxn modelId="{1DF0C837-2745-4B22-9CA6-33043679E693}" type="presParOf" srcId="{5B6934BA-4D9B-46B2-AF26-BE3CC0441806}" destId="{FEC02484-76C1-481C-B4EF-8F472D299990}" srcOrd="2" destOrd="0" presId="urn:microsoft.com/office/officeart/2005/8/layout/vList2"/>
    <dgm:cxn modelId="{8819F286-F1FB-4468-8FD5-9F0E4F35281B}" type="presParOf" srcId="{5B6934BA-4D9B-46B2-AF26-BE3CC0441806}" destId="{7199634C-3284-49CE-B29E-936BDCE1B304}"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4F19B-191B-4CFA-A20B-5F653C44AC21}">
      <dsp:nvSpPr>
        <dsp:cNvPr id="0" name=""/>
        <dsp:cNvSpPr/>
      </dsp:nvSpPr>
      <dsp:spPr>
        <a:xfrm>
          <a:off x="0" y="3698"/>
          <a:ext cx="7848872" cy="57966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zh-TW" altLang="en-US" sz="2600" b="0" kern="1200" dirty="0">
              <a:latin typeface="標楷體" panose="03000509000000000000" pitchFamily="65" charset="-120"/>
              <a:ea typeface="標楷體" panose="03000509000000000000" pitchFamily="65" charset="-120"/>
              <a:cs typeface="Times New Roman" pitchFamily="18" charset="0"/>
            </a:rPr>
            <a:t>選定指導教授</a:t>
          </a:r>
          <a:endParaRPr lang="zh-TW" altLang="en-US" sz="2600" b="0" kern="1200" dirty="0"/>
        </a:p>
      </dsp:txBody>
      <dsp:txXfrm>
        <a:off x="28297" y="31995"/>
        <a:ext cx="7792278" cy="523069"/>
      </dsp:txXfrm>
    </dsp:sp>
    <dsp:sp modelId="{4B1FACD4-7593-4D1A-B238-0389E105DFAA}">
      <dsp:nvSpPr>
        <dsp:cNvPr id="0" name=""/>
        <dsp:cNvSpPr/>
      </dsp:nvSpPr>
      <dsp:spPr>
        <a:xfrm>
          <a:off x="0" y="583362"/>
          <a:ext cx="7848872" cy="2217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202" tIns="17780" rIns="99568" bIns="17780" numCol="1" spcCol="1270" anchor="t" anchorCtr="0">
          <a:noAutofit/>
        </a:bodyPr>
        <a:lstStyle/>
        <a:p>
          <a:pPr marL="114300" lvl="1" indent="-114300" algn="l" defTabSz="622300">
            <a:lnSpc>
              <a:spcPct val="90000"/>
            </a:lnSpc>
            <a:spcBef>
              <a:spcPct val="0"/>
            </a:spcBef>
            <a:spcAft>
              <a:spcPct val="20000"/>
            </a:spcAft>
            <a:buChar char="••"/>
          </a:pPr>
          <a:r>
            <a:rPr lang="zh-TW" altLang="en-US" sz="1400" b="0" u="none" kern="1200" dirty="0">
              <a:latin typeface="Times New Roman" panose="02020603050405020304" pitchFamily="18" charset="0"/>
              <a:ea typeface="標楷體" panose="03000509000000000000" pitchFamily="65" charset="-120"/>
              <a:cs typeface="Times New Roman" panose="02020603050405020304" pitchFamily="18" charset="0"/>
            </a:rPr>
            <a:t>研究生應依系、所、學位學程規定選定論文指導教授。</a:t>
          </a:r>
          <a:endParaRPr lang="en-US" altLang="zh-TW" sz="1400" b="0" kern="1200" dirty="0">
            <a:latin typeface="標楷體" panose="03000509000000000000" pitchFamily="65" charset="-120"/>
            <a:ea typeface="標楷體" panose="03000509000000000000" pitchFamily="65" charset="-120"/>
            <a:cs typeface="Times New Roman" panose="02020603050405020304" pitchFamily="18" charset="0"/>
          </a:endParaRPr>
        </a:p>
        <a:p>
          <a:pPr marL="114300" lvl="1" indent="-114300" algn="l" defTabSz="622300">
            <a:lnSpc>
              <a:spcPct val="90000"/>
            </a:lnSpc>
            <a:spcBef>
              <a:spcPct val="0"/>
            </a:spcBef>
            <a:spcAft>
              <a:spcPct val="20000"/>
            </a:spcAft>
            <a:buChar char="••"/>
          </a:pPr>
          <a:r>
            <a:rPr lang="zh-TW" altLang="en-US" sz="1400" b="0" u="none"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經徵詢指導教授同意指導後，須登入「學生資訊系統」論文、指導教授資料輸入系統，輸入指導教授相關資料，並須於系所規定期限內持指導教授之書面同意書，送交系所辦公室辦理登記</a:t>
          </a:r>
        </a:p>
        <a:p>
          <a:pPr marL="114300" lvl="1" indent="-114300" algn="l" defTabSz="622300">
            <a:lnSpc>
              <a:spcPct val="90000"/>
            </a:lnSpc>
            <a:spcBef>
              <a:spcPct val="0"/>
            </a:spcBef>
            <a:spcAft>
              <a:spcPct val="20000"/>
            </a:spcAft>
            <a:buChar char="••"/>
          </a:pPr>
          <a:r>
            <a:rPr lang="zh-TW" altLang="en-US" sz="1400" b="0" u="none"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有選定共同指導教授者，另需檢附共同指導教授學經歷相關佐證資料，併同共同指導教授同意書送交系所審查。</a:t>
          </a:r>
        </a:p>
        <a:p>
          <a:pPr marL="114300" lvl="1" indent="-114300" algn="l" defTabSz="622300">
            <a:lnSpc>
              <a:spcPct val="90000"/>
            </a:lnSpc>
            <a:spcBef>
              <a:spcPct val="0"/>
            </a:spcBef>
            <a:spcAft>
              <a:spcPct val="20000"/>
            </a:spcAft>
            <a:buChar char="••"/>
          </a:pPr>
          <a:r>
            <a:rPr lang="zh-TW" altLang="en-US" sz="1400" b="0" u="none" kern="1200" dirty="0">
              <a:latin typeface="Times New Roman" panose="02020603050405020304" pitchFamily="18" charset="0"/>
              <a:ea typeface="標楷體" panose="03000509000000000000" pitchFamily="65" charset="-120"/>
              <a:cs typeface="Times New Roman" panose="02020603050405020304" pitchFamily="18" charset="0"/>
            </a:rPr>
            <a:t>若已繳交指導教授同意書至系所，但未上網輸入指導教授相關資料者，請依系所規定期限登入「學生資訊系統」論文、指導教授資料輸入系統完成指導教授</a:t>
          </a:r>
          <a:r>
            <a:rPr lang="en-US" altLang="zh-TW" sz="1400" b="0" u="none" kern="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0" u="none" kern="1200" dirty="0">
              <a:latin typeface="Times New Roman" panose="02020603050405020304" pitchFamily="18" charset="0"/>
              <a:ea typeface="標楷體" panose="03000509000000000000" pitchFamily="65" charset="-120"/>
              <a:cs typeface="Times New Roman" panose="02020603050405020304" pitchFamily="18" charset="0"/>
            </a:rPr>
            <a:t>有選定共同指導教授者，含共同指導教授</a:t>
          </a:r>
          <a:r>
            <a:rPr lang="en-US" altLang="zh-TW" sz="1400" b="0" u="none" kern="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0" u="none" kern="1200" dirty="0">
              <a:latin typeface="Times New Roman" panose="02020603050405020304" pitchFamily="18" charset="0"/>
              <a:ea typeface="標楷體" panose="03000509000000000000" pitchFamily="65" charset="-120"/>
              <a:cs typeface="Times New Roman" panose="02020603050405020304" pitchFamily="18" charset="0"/>
            </a:rPr>
            <a:t>資料輸入。</a:t>
          </a:r>
        </a:p>
        <a:p>
          <a:pPr marL="228600" lvl="1" indent="-228600" algn="l" defTabSz="889000">
            <a:lnSpc>
              <a:spcPct val="90000"/>
            </a:lnSpc>
            <a:spcBef>
              <a:spcPct val="0"/>
            </a:spcBef>
            <a:spcAft>
              <a:spcPct val="20000"/>
            </a:spcAft>
            <a:buChar char="••"/>
          </a:pPr>
          <a:endParaRPr lang="zh-TW" altLang="en-US" sz="2000" b="0" u="none" kern="1200" dirty="0">
            <a:latin typeface="Times New Roman" panose="02020603050405020304" pitchFamily="18" charset="0"/>
            <a:ea typeface="標楷體" panose="03000509000000000000" pitchFamily="65" charset="-120"/>
            <a:cs typeface="Times New Roman" panose="02020603050405020304" pitchFamily="18" charset="0"/>
          </a:endParaRPr>
        </a:p>
        <a:p>
          <a:pPr marL="171450" lvl="1" indent="-171450" algn="l" defTabSz="800100">
            <a:lnSpc>
              <a:spcPct val="90000"/>
            </a:lnSpc>
            <a:spcBef>
              <a:spcPct val="0"/>
            </a:spcBef>
            <a:spcAft>
              <a:spcPct val="20000"/>
            </a:spcAft>
            <a:buChar char="••"/>
          </a:pPr>
          <a:endParaRPr lang="en-US" altLang="zh-TW" sz="1800" b="0" kern="1200" dirty="0">
            <a:latin typeface="標楷體" panose="03000509000000000000" pitchFamily="65" charset="-120"/>
            <a:ea typeface="標楷體" panose="03000509000000000000" pitchFamily="65" charset="-120"/>
            <a:cs typeface="Times New Roman" panose="02020603050405020304" pitchFamily="18" charset="0"/>
          </a:endParaRPr>
        </a:p>
      </dsp:txBody>
      <dsp:txXfrm>
        <a:off x="0" y="583362"/>
        <a:ext cx="7848872" cy="2217422"/>
      </dsp:txXfrm>
    </dsp:sp>
    <dsp:sp modelId="{FEC02484-76C1-481C-B4EF-8F472D299990}">
      <dsp:nvSpPr>
        <dsp:cNvPr id="0" name=""/>
        <dsp:cNvSpPr/>
      </dsp:nvSpPr>
      <dsp:spPr>
        <a:xfrm>
          <a:off x="0" y="2572481"/>
          <a:ext cx="7848872" cy="579663"/>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zh-TW" altLang="en-US" sz="2600" b="0" kern="1200" dirty="0">
              <a:solidFill>
                <a:prstClr val="white"/>
              </a:solidFill>
              <a:latin typeface="標楷體" panose="03000509000000000000" pitchFamily="65" charset="-120"/>
              <a:ea typeface="標楷體" panose="03000509000000000000" pitchFamily="65" charset="-120"/>
              <a:cs typeface="Times New Roman" pitchFamily="18" charset="0"/>
            </a:rPr>
            <a:t>學術研究倫理課程</a:t>
          </a:r>
          <a:endParaRPr lang="en-US" altLang="zh-TW" sz="2600" b="0" kern="1200" dirty="0">
            <a:solidFill>
              <a:prstClr val="white"/>
            </a:solidFill>
            <a:latin typeface="標楷體" panose="03000509000000000000" pitchFamily="65" charset="-120"/>
            <a:ea typeface="標楷體" panose="03000509000000000000" pitchFamily="65" charset="-120"/>
            <a:cs typeface="Times New Roman" pitchFamily="18" charset="0"/>
          </a:endParaRPr>
        </a:p>
      </dsp:txBody>
      <dsp:txXfrm>
        <a:off x="28297" y="2600778"/>
        <a:ext cx="7792278" cy="523069"/>
      </dsp:txXfrm>
    </dsp:sp>
    <dsp:sp modelId="{7199634C-3284-49CE-B29E-936BDCE1B304}">
      <dsp:nvSpPr>
        <dsp:cNvPr id="0" name=""/>
        <dsp:cNvSpPr/>
      </dsp:nvSpPr>
      <dsp:spPr>
        <a:xfrm>
          <a:off x="0" y="3380447"/>
          <a:ext cx="7848872" cy="1224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202" tIns="17780" rIns="99568" bIns="17780" numCol="1" spcCol="1270" anchor="ctr" anchorCtr="0">
          <a:noAutofit/>
        </a:bodyPr>
        <a:lstStyle/>
        <a:p>
          <a:pPr marL="228600" lvl="1" indent="-228600" algn="l" defTabSz="889000">
            <a:lnSpc>
              <a:spcPct val="90000"/>
            </a:lnSpc>
            <a:spcBef>
              <a:spcPct val="0"/>
            </a:spcBef>
            <a:spcAft>
              <a:spcPct val="20000"/>
            </a:spcAft>
            <a:buChar char="••"/>
          </a:pPr>
          <a:r>
            <a:rPr lang="zh-TW" altLang="en-US" sz="1400" b="0"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研究生應於入學第一學年結束前修習</a:t>
          </a:r>
          <a:r>
            <a:rPr lang="zh-TW" altLang="en-US" sz="1400" b="0" kern="1200" dirty="0">
              <a:solidFill>
                <a:srgbClr val="FF0000"/>
              </a:solidFill>
              <a:latin typeface="標楷體" panose="03000509000000000000" pitchFamily="65" charset="-120"/>
              <a:ea typeface="標楷體" panose="03000509000000000000" pitchFamily="65" charset="-120"/>
              <a:cs typeface="Times New Roman" pitchFamily="18" charset="0"/>
            </a:rPr>
            <a:t>學術研究倫理課程</a:t>
          </a:r>
          <a:r>
            <a:rPr lang="zh-TW" altLang="en-US" sz="1400" b="0"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1" u="sng"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未修習通過者</a:t>
          </a:r>
          <a:r>
            <a:rPr lang="zh-TW" altLang="en-US" sz="1400" b="1" u="sng" kern="12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b="1" u="sng"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不得申請學位考試</a:t>
          </a:r>
          <a:r>
            <a:rPr lang="zh-TW" altLang="en-US" sz="1400" b="1"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400" b="1"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228600" lvl="1" indent="-228600" algn="l" defTabSz="889000">
            <a:lnSpc>
              <a:spcPct val="90000"/>
            </a:lnSpc>
            <a:spcBef>
              <a:spcPct val="0"/>
            </a:spcBef>
            <a:spcAft>
              <a:spcPct val="20000"/>
            </a:spcAft>
            <a:buChar char="••"/>
          </a:pPr>
          <a:r>
            <a:rPr lang="zh-TW" altLang="en-US" sz="14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rPr>
            <a:t>學術研究倫理修課相關資訊請詳通識教育中心網頁：</a:t>
          </a:r>
          <a:r>
            <a:rPr lang="en-US" altLang="en-US" sz="14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hlinkClick xmlns:r="http://schemas.openxmlformats.org/officeDocument/2006/relationships" r:id="rId1"/>
            </a:rPr>
            <a:t>https://cla.ntust.edu.tw/p/412-1076-8603.php?Lang=zh-tw</a:t>
          </a:r>
          <a:endParaRPr lang="zh-TW" altLang="en-US" sz="14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endParaRPr>
        </a:p>
        <a:p>
          <a:pPr marL="228600" lvl="1" indent="-228600" algn="l" defTabSz="889000">
            <a:lnSpc>
              <a:spcPct val="90000"/>
            </a:lnSpc>
            <a:spcBef>
              <a:spcPct val="0"/>
            </a:spcBef>
            <a:spcAft>
              <a:spcPct val="20000"/>
            </a:spcAft>
            <a:buChar char="••"/>
          </a:pPr>
          <a:endParaRPr lang="zh-TW" altLang="en-US" sz="14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endParaRPr>
        </a:p>
        <a:p>
          <a:pPr marL="228600" lvl="1" indent="-228600" algn="l" defTabSz="889000">
            <a:lnSpc>
              <a:spcPct val="90000"/>
            </a:lnSpc>
            <a:spcBef>
              <a:spcPct val="0"/>
            </a:spcBef>
            <a:spcAft>
              <a:spcPct val="20000"/>
            </a:spcAft>
            <a:buChar char="••"/>
          </a:pPr>
          <a:endParaRPr lang="zh-TW" altLang="en-US" sz="14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endParaRPr>
        </a:p>
        <a:p>
          <a:pPr marL="228600" lvl="1" indent="-228600" algn="l" defTabSz="889000">
            <a:lnSpc>
              <a:spcPct val="90000"/>
            </a:lnSpc>
            <a:spcBef>
              <a:spcPct val="0"/>
            </a:spcBef>
            <a:spcAft>
              <a:spcPct val="20000"/>
            </a:spcAft>
            <a:buChar char="••"/>
          </a:pPr>
          <a:endParaRPr lang="zh-TW" altLang="en-US" sz="20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0" y="3380447"/>
        <a:ext cx="7848872" cy="12243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4F19B-191B-4CFA-A20B-5F653C44AC21}">
      <dsp:nvSpPr>
        <dsp:cNvPr id="0" name=""/>
        <dsp:cNvSpPr/>
      </dsp:nvSpPr>
      <dsp:spPr>
        <a:xfrm>
          <a:off x="0" y="0"/>
          <a:ext cx="7848872" cy="48702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zh-TW" altLang="en-US" sz="2600" b="0" kern="1200" dirty="0">
              <a:solidFill>
                <a:prstClr val="white"/>
              </a:solidFill>
              <a:latin typeface="標楷體" panose="03000509000000000000" pitchFamily="65" charset="-120"/>
              <a:ea typeface="標楷體" panose="03000509000000000000" pitchFamily="65" charset="-120"/>
              <a:cs typeface="Times New Roman" pitchFamily="18" charset="0"/>
            </a:rPr>
            <a:t>撰寫之論文須與系所專業領域相符</a:t>
          </a:r>
          <a:endParaRPr lang="zh-TW" altLang="en-US" sz="2600" b="0" kern="1200" dirty="0"/>
        </a:p>
      </dsp:txBody>
      <dsp:txXfrm>
        <a:off x="23775" y="23775"/>
        <a:ext cx="7801322" cy="439474"/>
      </dsp:txXfrm>
    </dsp:sp>
    <dsp:sp modelId="{4B1FACD4-7593-4D1A-B238-0389E105DFAA}">
      <dsp:nvSpPr>
        <dsp:cNvPr id="0" name=""/>
        <dsp:cNvSpPr/>
      </dsp:nvSpPr>
      <dsp:spPr>
        <a:xfrm>
          <a:off x="0" y="492212"/>
          <a:ext cx="7848872" cy="2015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202" tIns="17780" rIns="99568" bIns="17780" numCol="1" spcCol="1270" anchor="t" anchorCtr="0">
          <a:noAutofit/>
        </a:bodyPr>
        <a:lstStyle/>
        <a:p>
          <a:pPr marL="114300" lvl="1" indent="-114300" algn="l" defTabSz="622300">
            <a:lnSpc>
              <a:spcPct val="90000"/>
            </a:lnSpc>
            <a:spcBef>
              <a:spcPct val="0"/>
            </a:spcBef>
            <a:spcAft>
              <a:spcPct val="20000"/>
            </a:spcAft>
            <a:buChar char="••"/>
          </a:pPr>
          <a:r>
            <a:rPr lang="zh-TW" altLang="en-US" sz="1400" b="0" u="none" kern="1200" dirty="0">
              <a:latin typeface="Times New Roman" panose="02020603050405020304" pitchFamily="18" charset="0"/>
              <a:ea typeface="標楷體" panose="03000509000000000000" pitchFamily="65" charset="-120"/>
              <a:cs typeface="Times New Roman" panose="02020603050405020304" pitchFamily="18" charset="0"/>
            </a:rPr>
            <a:t>研究生應於學位論文撰寫初期，與指導教授確認論文題目及內容是否與系所專業領域相符。</a:t>
          </a:r>
          <a:endParaRPr lang="en-US" altLang="zh-TW" sz="1400" b="0" kern="1200" dirty="0">
            <a:latin typeface="標楷體" panose="03000509000000000000" pitchFamily="65" charset="-120"/>
            <a:ea typeface="標楷體" panose="03000509000000000000" pitchFamily="65" charset="-120"/>
            <a:cs typeface="Times New Roman" panose="02020603050405020304" pitchFamily="18" charset="0"/>
          </a:endParaRPr>
        </a:p>
        <a:p>
          <a:pPr marL="114300" lvl="1" indent="-114300" algn="l" defTabSz="622300">
            <a:lnSpc>
              <a:spcPct val="90000"/>
            </a:lnSpc>
            <a:spcBef>
              <a:spcPct val="0"/>
            </a:spcBef>
            <a:spcAft>
              <a:spcPct val="20000"/>
            </a:spcAft>
            <a:buChar char="••"/>
          </a:pPr>
          <a:r>
            <a:rPr lang="zh-TW" altLang="en-US" sz="1400" b="0" u="none" kern="1200" dirty="0">
              <a:latin typeface="Times New Roman" panose="02020603050405020304" pitchFamily="18" charset="0"/>
              <a:ea typeface="標楷體" panose="03000509000000000000" pitchFamily="65" charset="-120"/>
              <a:cs typeface="Times New Roman" panose="02020603050405020304" pitchFamily="18" charset="0"/>
            </a:rPr>
            <a:t>自本學年度</a:t>
          </a:r>
          <a:r>
            <a:rPr lang="en-US" altLang="zh-TW" sz="1400" b="0" u="none" kern="1200" dirty="0">
              <a:latin typeface="Times New Roman" panose="02020603050405020304" pitchFamily="18" charset="0"/>
              <a:ea typeface="標楷體" panose="03000509000000000000" pitchFamily="65" charset="-120"/>
              <a:cs typeface="Times New Roman" panose="02020603050405020304" pitchFamily="18" charset="0"/>
            </a:rPr>
            <a:t>(112</a:t>
          </a:r>
          <a:r>
            <a:rPr lang="zh-TW" altLang="en-US" sz="1400" b="0" u="none" kern="1200" dirty="0">
              <a:latin typeface="Times New Roman" panose="02020603050405020304" pitchFamily="18" charset="0"/>
              <a:ea typeface="標楷體" panose="03000509000000000000" pitchFamily="65" charset="-120"/>
              <a:cs typeface="Times New Roman" panose="02020603050405020304" pitchFamily="18" charset="0"/>
            </a:rPr>
            <a:t>學年度</a:t>
          </a:r>
          <a:r>
            <a:rPr lang="en-US" altLang="zh-TW" sz="1400" b="0" u="none" kern="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0" u="none" kern="1200" dirty="0">
              <a:latin typeface="Times New Roman" panose="02020603050405020304" pitchFamily="18" charset="0"/>
              <a:ea typeface="標楷體" panose="03000509000000000000" pitchFamily="65" charset="-120"/>
              <a:cs typeface="Times New Roman" panose="02020603050405020304" pitchFamily="18" charset="0"/>
            </a:rPr>
            <a:t>起入學新生，須登入「學生資訊系統」論文、指導教授資料輸入系統，登錄學位論文研究題目及研究目的。</a:t>
          </a:r>
        </a:p>
        <a:p>
          <a:pPr marL="114300" lvl="1" indent="-114300" algn="l" defTabSz="622300">
            <a:lnSpc>
              <a:spcPct val="90000"/>
            </a:lnSpc>
            <a:spcBef>
              <a:spcPct val="0"/>
            </a:spcBef>
            <a:spcAft>
              <a:spcPct val="20000"/>
            </a:spcAft>
            <a:buChar char="••"/>
          </a:pPr>
          <a:r>
            <a:rPr lang="zh-TW" altLang="en-US" sz="1400" b="0" u="none" kern="1200" dirty="0">
              <a:latin typeface="Times New Roman" panose="02020603050405020304" pitchFamily="18" charset="0"/>
              <a:ea typeface="標楷體" panose="03000509000000000000" pitchFamily="65" charset="-120"/>
              <a:cs typeface="Times New Roman" panose="02020603050405020304" pitchFamily="18" charset="0"/>
            </a:rPr>
            <a:t>另除有明訂須論文研究計畫口試之系所，於研究計畫口試時，確認學生學位論文是否與系所專業領域相符外，其餘系所學生，須於</a:t>
          </a:r>
          <a:r>
            <a:rPr lang="zh-TW" altLang="en-US" sz="1400" b="0" u="none"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學位考試前一學期或最遲於學位考試當學期全校加退選截止前，依系所規定期限，將論文題目及研究目的送交系所審查是否與系所專業領域相符，</a:t>
          </a:r>
          <a:r>
            <a:rPr lang="zh-TW" altLang="en-US" sz="1400" b="1" u="sng"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未經系所確認論文題目及研究目的與系所專業領域相符者，不得申請學位考試</a:t>
          </a:r>
          <a:r>
            <a:rPr lang="zh-TW" altLang="en-US" sz="1400" b="0" u="none"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0" u="none" kern="1200" dirty="0">
              <a:latin typeface="Times New Roman" panose="02020603050405020304" pitchFamily="18" charset="0"/>
              <a:ea typeface="標楷體" panose="03000509000000000000" pitchFamily="65" charset="-120"/>
              <a:cs typeface="Times New Roman" panose="02020603050405020304" pitchFamily="18" charset="0"/>
            </a:rPr>
            <a:t>系所確認後若研究題目或研究目的需變更，仍可於論文系統進行變更。</a:t>
          </a:r>
        </a:p>
        <a:p>
          <a:pPr marL="114300" lvl="1" indent="-114300" algn="l" defTabSz="622300">
            <a:lnSpc>
              <a:spcPct val="90000"/>
            </a:lnSpc>
            <a:spcBef>
              <a:spcPct val="0"/>
            </a:spcBef>
            <a:spcAft>
              <a:spcPct val="20000"/>
            </a:spcAft>
            <a:buChar char="••"/>
          </a:pPr>
          <a:endParaRPr lang="zh-TW" altLang="en-US" sz="1400" b="0" u="none" kern="1200" dirty="0">
            <a:latin typeface="Times New Roman" panose="02020603050405020304" pitchFamily="18" charset="0"/>
            <a:ea typeface="標楷體" panose="03000509000000000000" pitchFamily="65" charset="-120"/>
            <a:cs typeface="Times New Roman" panose="02020603050405020304" pitchFamily="18" charset="0"/>
          </a:endParaRPr>
        </a:p>
        <a:p>
          <a:pPr marL="228600" lvl="1" indent="-228600" algn="l" defTabSz="889000">
            <a:lnSpc>
              <a:spcPct val="90000"/>
            </a:lnSpc>
            <a:spcBef>
              <a:spcPct val="0"/>
            </a:spcBef>
            <a:spcAft>
              <a:spcPct val="20000"/>
            </a:spcAft>
            <a:buChar char="••"/>
          </a:pPr>
          <a:endParaRPr lang="zh-TW" altLang="en-US" sz="2000" b="0" u="none" kern="1200" dirty="0">
            <a:latin typeface="Times New Roman" panose="02020603050405020304" pitchFamily="18" charset="0"/>
            <a:ea typeface="標楷體" panose="03000509000000000000" pitchFamily="65" charset="-120"/>
            <a:cs typeface="Times New Roman" panose="02020603050405020304" pitchFamily="18" charset="0"/>
          </a:endParaRPr>
        </a:p>
        <a:p>
          <a:pPr marL="171450" lvl="1" indent="-171450" algn="l" defTabSz="800100">
            <a:lnSpc>
              <a:spcPct val="90000"/>
            </a:lnSpc>
            <a:spcBef>
              <a:spcPct val="0"/>
            </a:spcBef>
            <a:spcAft>
              <a:spcPct val="20000"/>
            </a:spcAft>
            <a:buChar char="••"/>
          </a:pPr>
          <a:endParaRPr lang="en-US" altLang="zh-TW" sz="1800" b="0" kern="1200" dirty="0">
            <a:latin typeface="標楷體" panose="03000509000000000000" pitchFamily="65" charset="-120"/>
            <a:ea typeface="標楷體" panose="03000509000000000000" pitchFamily="65" charset="-120"/>
            <a:cs typeface="Times New Roman" panose="02020603050405020304" pitchFamily="18" charset="0"/>
          </a:endParaRPr>
        </a:p>
      </dsp:txBody>
      <dsp:txXfrm>
        <a:off x="0" y="492212"/>
        <a:ext cx="7848872" cy="2015309"/>
      </dsp:txXfrm>
    </dsp:sp>
    <dsp:sp modelId="{FEC02484-76C1-481C-B4EF-8F472D299990}">
      <dsp:nvSpPr>
        <dsp:cNvPr id="0" name=""/>
        <dsp:cNvSpPr/>
      </dsp:nvSpPr>
      <dsp:spPr>
        <a:xfrm>
          <a:off x="0" y="2357210"/>
          <a:ext cx="7848872" cy="487024"/>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zh-TW" altLang="en-US" sz="2600" b="0" kern="1200" dirty="0">
              <a:solidFill>
                <a:prstClr val="white"/>
              </a:solidFill>
              <a:latin typeface="標楷體" panose="03000509000000000000" pitchFamily="65" charset="-120"/>
              <a:ea typeface="標楷體" panose="03000509000000000000" pitchFamily="65" charset="-120"/>
              <a:cs typeface="Times New Roman" pitchFamily="18" charset="0"/>
            </a:rPr>
            <a:t>論文原創性比對</a:t>
          </a:r>
          <a:endParaRPr lang="en-US" altLang="zh-TW" sz="2600" b="0" kern="1200" dirty="0">
            <a:solidFill>
              <a:prstClr val="white"/>
            </a:solidFill>
            <a:latin typeface="標楷體" panose="03000509000000000000" pitchFamily="65" charset="-120"/>
            <a:ea typeface="標楷體" panose="03000509000000000000" pitchFamily="65" charset="-120"/>
            <a:cs typeface="Times New Roman" pitchFamily="18" charset="0"/>
          </a:endParaRPr>
        </a:p>
      </dsp:txBody>
      <dsp:txXfrm>
        <a:off x="23775" y="2380985"/>
        <a:ext cx="7801322" cy="439474"/>
      </dsp:txXfrm>
    </dsp:sp>
    <dsp:sp modelId="{7199634C-3284-49CE-B29E-936BDCE1B304}">
      <dsp:nvSpPr>
        <dsp:cNvPr id="0" name=""/>
        <dsp:cNvSpPr/>
      </dsp:nvSpPr>
      <dsp:spPr>
        <a:xfrm>
          <a:off x="0" y="2994546"/>
          <a:ext cx="7848872" cy="556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202" tIns="17780" rIns="99568" bIns="17780" numCol="1" spcCol="1270" anchor="ctr" anchorCtr="0">
          <a:noAutofit/>
        </a:bodyPr>
        <a:lstStyle/>
        <a:p>
          <a:pPr marL="228600" lvl="1" indent="-228600" algn="l" defTabSz="889000">
            <a:lnSpc>
              <a:spcPct val="90000"/>
            </a:lnSpc>
            <a:spcBef>
              <a:spcPct val="0"/>
            </a:spcBef>
            <a:spcAft>
              <a:spcPct val="20000"/>
            </a:spcAft>
            <a:buChar char="••"/>
          </a:pPr>
          <a:r>
            <a:rPr lang="zh-TW" altLang="en-US" sz="14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rPr>
            <a:t>學生應於</a:t>
          </a:r>
          <a:r>
            <a:rPr lang="zh-TW" altLang="en-US" sz="1400" b="1"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學位考試前完成論文原創性比對作業</a:t>
          </a:r>
          <a:r>
            <a:rPr lang="zh-TW" altLang="en-US" sz="14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rPr>
            <a:t>，並於學位考試當日將論文原創性比對報告書送交指導教授及學位考試委員參考，另完成學位考試須繳交「學位論文學術倫理暨原創性比對聲明書」至系所，由系所送教務處留存備查</a:t>
          </a:r>
          <a:endParaRPr lang="en-US" altLang="zh-TW" sz="14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0" y="2994546"/>
        <a:ext cx="7848872" cy="556855"/>
      </dsp:txXfrm>
    </dsp:sp>
    <dsp:sp modelId="{C19B12DD-41FF-451F-A13B-EDF39B614F43}">
      <dsp:nvSpPr>
        <dsp:cNvPr id="0" name=""/>
        <dsp:cNvSpPr/>
      </dsp:nvSpPr>
      <dsp:spPr>
        <a:xfrm>
          <a:off x="0" y="3551402"/>
          <a:ext cx="7848872" cy="487024"/>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20000"/>
            </a:spcAft>
            <a:buChar char="•"/>
          </a:pPr>
          <a:r>
            <a:rPr lang="zh-TW" altLang="en-US" sz="20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撰寫論文不得違反學術研究倫理</a:t>
          </a:r>
        </a:p>
      </dsp:txBody>
      <dsp:txXfrm>
        <a:off x="23775" y="3575177"/>
        <a:ext cx="7801322" cy="439474"/>
      </dsp:txXfrm>
    </dsp:sp>
    <dsp:sp modelId="{28EE2488-61D0-4A25-8FB7-AC596AB512FE}">
      <dsp:nvSpPr>
        <dsp:cNvPr id="0" name=""/>
        <dsp:cNvSpPr/>
      </dsp:nvSpPr>
      <dsp:spPr>
        <a:xfrm>
          <a:off x="0" y="4038427"/>
          <a:ext cx="7848872" cy="564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202" tIns="17780" rIns="99568" bIns="17780" numCol="1" spcCol="1270" anchor="t" anchorCtr="0">
          <a:noAutofit/>
        </a:bodyPr>
        <a:lstStyle/>
        <a:p>
          <a:pPr marL="228600" lvl="1" indent="-228600" algn="l" defTabSz="889000">
            <a:lnSpc>
              <a:spcPct val="90000"/>
            </a:lnSpc>
            <a:spcBef>
              <a:spcPct val="0"/>
            </a:spcBef>
            <a:spcAft>
              <a:spcPct val="20000"/>
            </a:spcAft>
            <a:buChar char="••"/>
          </a:pPr>
          <a:r>
            <a:rPr lang="zh-TW" altLang="en-US" sz="14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rPr>
            <a:t>論文不得有抄襲、剽竊、造假、變造、由他人代寫、侵犯他人智慧財產權、其他舞弊或其他違反學術研究倫理之情事</a:t>
          </a:r>
        </a:p>
        <a:p>
          <a:pPr marL="228600" lvl="1" indent="-228600" algn="l" defTabSz="889000">
            <a:lnSpc>
              <a:spcPct val="90000"/>
            </a:lnSpc>
            <a:spcBef>
              <a:spcPct val="0"/>
            </a:spcBef>
            <a:spcAft>
              <a:spcPct val="20000"/>
            </a:spcAft>
            <a:buChar char="••"/>
          </a:pPr>
          <a:endParaRPr lang="zh-TW" altLang="en-US" sz="20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0" y="4038427"/>
        <a:ext cx="7848872" cy="5648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4F19B-191B-4CFA-A20B-5F653C44AC21}">
      <dsp:nvSpPr>
        <dsp:cNvPr id="0" name=""/>
        <dsp:cNvSpPr/>
      </dsp:nvSpPr>
      <dsp:spPr>
        <a:xfrm>
          <a:off x="0" y="0"/>
          <a:ext cx="7848872" cy="63346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kumimoji="1" lang="zh-TW" altLang="en-US" sz="2600" b="0" kern="1200" dirty="0">
              <a:latin typeface="標楷體" panose="03000509000000000000" pitchFamily="65" charset="-120"/>
              <a:ea typeface="標楷體" panose="03000509000000000000" pitchFamily="65" charset="-120"/>
            </a:rPr>
            <a:t>學位考試申請資格如下：</a:t>
          </a:r>
          <a:endParaRPr lang="zh-TW" altLang="en-US" sz="2600" b="0" kern="1200" dirty="0">
            <a:latin typeface="標楷體" panose="03000509000000000000" pitchFamily="65" charset="-120"/>
            <a:ea typeface="標楷體" panose="03000509000000000000" pitchFamily="65" charset="-120"/>
          </a:endParaRPr>
        </a:p>
      </dsp:txBody>
      <dsp:txXfrm>
        <a:off x="30923" y="30923"/>
        <a:ext cx="7787026" cy="571619"/>
      </dsp:txXfrm>
    </dsp:sp>
    <dsp:sp modelId="{4B1FACD4-7593-4D1A-B238-0389E105DFAA}">
      <dsp:nvSpPr>
        <dsp:cNvPr id="0" name=""/>
        <dsp:cNvSpPr/>
      </dsp:nvSpPr>
      <dsp:spPr>
        <a:xfrm>
          <a:off x="0" y="638101"/>
          <a:ext cx="7848872" cy="1721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202" tIns="17780" rIns="99568" bIns="17780" numCol="1" spcCol="1270" anchor="t" anchorCtr="0">
          <a:noAutofit/>
        </a:bodyPr>
        <a:lstStyle/>
        <a:p>
          <a:pPr marL="114300" lvl="1" indent="-114300" algn="l" defTabSz="622300">
            <a:lnSpc>
              <a:spcPct val="90000"/>
            </a:lnSpc>
            <a:spcBef>
              <a:spcPct val="0"/>
            </a:spcBef>
            <a:spcAft>
              <a:spcPct val="20000"/>
            </a:spcAft>
            <a:buChar char="••"/>
          </a:pPr>
          <a:endParaRPr lang="en-US" altLang="zh-TW" sz="1400" b="0" kern="1200" dirty="0">
            <a:latin typeface="標楷體" panose="03000509000000000000" pitchFamily="65" charset="-120"/>
            <a:ea typeface="標楷體" panose="03000509000000000000" pitchFamily="65" charset="-120"/>
            <a:cs typeface="Times New Roman" panose="02020603050405020304" pitchFamily="18" charset="0"/>
          </a:endParaRPr>
        </a:p>
        <a:p>
          <a:pPr marL="114300" lvl="1" indent="-114300" algn="l" defTabSz="622300">
            <a:lnSpc>
              <a:spcPct val="90000"/>
            </a:lnSpc>
            <a:spcBef>
              <a:spcPct val="0"/>
            </a:spcBef>
            <a:spcAft>
              <a:spcPct val="20000"/>
            </a:spcAft>
            <a:buChar char="••"/>
          </a:pPr>
          <a:r>
            <a:rPr lang="zh-TW" altLang="zh-TW" sz="1400" b="0" kern="1200" dirty="0">
              <a:latin typeface="標楷體" panose="03000509000000000000" pitchFamily="65" charset="-120"/>
              <a:ea typeface="標楷體" panose="03000509000000000000" pitchFamily="65" charset="-120"/>
              <a:cs typeface="Times New Roman" panose="02020603050405020304" pitchFamily="18" charset="0"/>
            </a:rPr>
            <a:t>碩士班修業逾一學期，博士班修業逾三學期。逕行修讀博士學位者，在博士班修業逾三學期。</a:t>
          </a:r>
          <a:endParaRPr lang="en-US" altLang="zh-TW" sz="1400" b="0" kern="1200" dirty="0">
            <a:latin typeface="標楷體" panose="03000509000000000000" pitchFamily="65" charset="-120"/>
            <a:ea typeface="標楷體" panose="03000509000000000000" pitchFamily="65" charset="-120"/>
            <a:cs typeface="Times New Roman" panose="02020603050405020304" pitchFamily="18" charset="0"/>
          </a:endParaRPr>
        </a:p>
        <a:p>
          <a:pPr marL="114300" lvl="1" indent="-114300" algn="l" defTabSz="622300">
            <a:lnSpc>
              <a:spcPct val="90000"/>
            </a:lnSpc>
            <a:spcBef>
              <a:spcPct val="0"/>
            </a:spcBef>
            <a:spcAft>
              <a:spcPct val="20000"/>
            </a:spcAft>
            <a:buChar char="••"/>
          </a:pPr>
          <a:r>
            <a:rPr lang="zh-TW" altLang="zh-TW" sz="1400" b="0" kern="1200" dirty="0">
              <a:latin typeface="標楷體" panose="03000509000000000000" pitchFamily="65" charset="-120"/>
              <a:ea typeface="標楷體" panose="03000509000000000000" pitchFamily="65" charset="-120"/>
              <a:cs typeface="Times New Roman" panose="02020603050405020304" pitchFamily="18" charset="0"/>
            </a:rPr>
            <a:t>已符合或當學期可符合各該系、所、學位學程修業規定及畢業條件。</a:t>
          </a:r>
        </a:p>
        <a:p>
          <a:pPr marL="114300" lvl="1" indent="-114300" algn="l" defTabSz="622300">
            <a:lnSpc>
              <a:spcPct val="90000"/>
            </a:lnSpc>
            <a:spcBef>
              <a:spcPct val="0"/>
            </a:spcBef>
            <a:spcAft>
              <a:spcPct val="20000"/>
            </a:spcAft>
            <a:buChar char="••"/>
          </a:pPr>
          <a:r>
            <a:rPr lang="zh-TW" altLang="zh-TW" sz="1400" b="0" kern="12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通過</a:t>
          </a:r>
          <a:r>
            <a:rPr lang="zh-TW" altLang="zh-TW" sz="1400" b="0" kern="12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本校「學術研究倫理課程實施辦法」規定之</a:t>
          </a:r>
          <a:r>
            <a:rPr lang="zh-TW" altLang="zh-TW" sz="1400" b="0" kern="12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學術研究倫理課程</a:t>
          </a:r>
          <a:r>
            <a:rPr lang="zh-TW" altLang="zh-TW" sz="1400" b="0" kern="1200" dirty="0">
              <a:latin typeface="標楷體" panose="03000509000000000000" pitchFamily="65" charset="-120"/>
              <a:ea typeface="標楷體" panose="03000509000000000000" pitchFamily="65" charset="-120"/>
              <a:cs typeface="Times New Roman" panose="02020603050405020304" pitchFamily="18" charset="0"/>
            </a:rPr>
            <a:t>。</a:t>
          </a:r>
        </a:p>
        <a:p>
          <a:pPr marL="114300" lvl="1" indent="-114300" algn="l" defTabSz="622300">
            <a:lnSpc>
              <a:spcPct val="90000"/>
            </a:lnSpc>
            <a:spcBef>
              <a:spcPct val="0"/>
            </a:spcBef>
            <a:spcAft>
              <a:spcPct val="20000"/>
            </a:spcAft>
            <a:buChar char="••"/>
          </a:pPr>
          <a:r>
            <a:rPr lang="zh-TW" altLang="zh-TW" sz="1400" b="0" kern="1200" dirty="0">
              <a:latin typeface="標楷體" panose="03000509000000000000" pitchFamily="65" charset="-120"/>
              <a:ea typeface="標楷體" panose="03000509000000000000" pitchFamily="65" charset="-120"/>
              <a:cs typeface="Times New Roman" panose="02020603050405020304" pitchFamily="18" charset="0"/>
            </a:rPr>
            <a:t>已完成論文初稿，並</a:t>
          </a:r>
          <a:r>
            <a:rPr lang="zh-TW" altLang="zh-TW" sz="1400" b="0" kern="12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經系所確認論文題目及研究目的與所屬系所專業領域相符</a:t>
          </a:r>
          <a:r>
            <a:rPr lang="zh-TW" altLang="zh-TW" sz="1400" b="0" kern="1200" dirty="0">
              <a:latin typeface="標楷體" panose="03000509000000000000" pitchFamily="65" charset="-120"/>
              <a:ea typeface="標楷體" panose="03000509000000000000" pitchFamily="65" charset="-120"/>
              <a:cs typeface="Times New Roman" panose="02020603050405020304" pitchFamily="18" charset="0"/>
            </a:rPr>
            <a:t>。</a:t>
          </a:r>
        </a:p>
        <a:p>
          <a:pPr marL="114300" lvl="1" indent="-114300" algn="l" defTabSz="622300">
            <a:lnSpc>
              <a:spcPct val="90000"/>
            </a:lnSpc>
            <a:spcBef>
              <a:spcPct val="0"/>
            </a:spcBef>
            <a:spcAft>
              <a:spcPct val="20000"/>
            </a:spcAft>
            <a:buChar char="••"/>
          </a:pPr>
          <a:r>
            <a:rPr lang="zh-TW" altLang="zh-TW" sz="1400" b="0" kern="1200" dirty="0">
              <a:latin typeface="標楷體" panose="03000509000000000000" pitchFamily="65" charset="-120"/>
              <a:ea typeface="標楷體" panose="03000509000000000000" pitchFamily="65" charset="-120"/>
              <a:cs typeface="Times New Roman" panose="02020603050405020304" pitchFamily="18" charset="0"/>
            </a:rPr>
            <a:t>博士班學生應通過博士學位候選人資格考核。</a:t>
          </a:r>
        </a:p>
        <a:p>
          <a:pPr marL="114300" lvl="1" indent="-114300" algn="l" defTabSz="622300">
            <a:lnSpc>
              <a:spcPct val="90000"/>
            </a:lnSpc>
            <a:spcBef>
              <a:spcPct val="0"/>
            </a:spcBef>
            <a:spcAft>
              <a:spcPct val="20000"/>
            </a:spcAft>
            <a:buChar char="••"/>
          </a:pPr>
          <a:endParaRPr lang="zh-TW" altLang="zh-TW" sz="1400" b="0" kern="1200" dirty="0">
            <a:latin typeface="標楷體" panose="03000509000000000000" pitchFamily="65" charset="-120"/>
            <a:ea typeface="標楷體" panose="03000509000000000000" pitchFamily="65" charset="-120"/>
            <a:cs typeface="Times New Roman" panose="02020603050405020304" pitchFamily="18" charset="0"/>
          </a:endParaRPr>
        </a:p>
      </dsp:txBody>
      <dsp:txXfrm>
        <a:off x="0" y="638101"/>
        <a:ext cx="7848872" cy="1721147"/>
      </dsp:txXfrm>
    </dsp:sp>
    <dsp:sp modelId="{FEC02484-76C1-481C-B4EF-8F472D299990}">
      <dsp:nvSpPr>
        <dsp:cNvPr id="0" name=""/>
        <dsp:cNvSpPr/>
      </dsp:nvSpPr>
      <dsp:spPr>
        <a:xfrm>
          <a:off x="0" y="2325844"/>
          <a:ext cx="7848872" cy="633465"/>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zh-TW" altLang="en-US" sz="2600" b="0" kern="1200" dirty="0">
              <a:latin typeface="標楷體" panose="03000509000000000000" pitchFamily="65" charset="-120"/>
              <a:ea typeface="標楷體" panose="03000509000000000000" pitchFamily="65" charset="-120"/>
            </a:rPr>
            <a:t>學位考試時間</a:t>
          </a:r>
          <a:endParaRPr lang="en-US" altLang="zh-TW" sz="2600" b="0" kern="1200" dirty="0">
            <a:solidFill>
              <a:prstClr val="white"/>
            </a:solidFill>
            <a:latin typeface="標楷體" panose="03000509000000000000" pitchFamily="65" charset="-120"/>
            <a:ea typeface="標楷體" panose="03000509000000000000" pitchFamily="65" charset="-120"/>
            <a:cs typeface="Times New Roman" pitchFamily="18" charset="0"/>
          </a:endParaRPr>
        </a:p>
      </dsp:txBody>
      <dsp:txXfrm>
        <a:off x="30923" y="2356767"/>
        <a:ext cx="7787026" cy="571619"/>
      </dsp:txXfrm>
    </dsp:sp>
    <dsp:sp modelId="{7199634C-3284-49CE-B29E-936BDCE1B304}">
      <dsp:nvSpPr>
        <dsp:cNvPr id="0" name=""/>
        <dsp:cNvSpPr/>
      </dsp:nvSpPr>
      <dsp:spPr>
        <a:xfrm>
          <a:off x="0" y="2992715"/>
          <a:ext cx="7848872" cy="707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202" tIns="17780" rIns="99568" bIns="17780" numCol="1" spcCol="1270" anchor="ctr" anchorCtr="0">
          <a:noAutofit/>
        </a:bodyPr>
        <a:lstStyle/>
        <a:p>
          <a:pPr marL="228600" lvl="1" indent="-228600" algn="l" defTabSz="889000">
            <a:lnSpc>
              <a:spcPct val="90000"/>
            </a:lnSpc>
            <a:spcBef>
              <a:spcPct val="0"/>
            </a:spcBef>
            <a:spcAft>
              <a:spcPct val="20000"/>
            </a:spcAft>
            <a:buChar char="••"/>
          </a:pPr>
          <a:r>
            <a:rPr lang="zh-TW" altLang="zh-TW" sz="14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rPr>
            <a:t>碩士或博士學位考試每學期舉行一次，其時間由各系</a:t>
          </a:r>
          <a:r>
            <a:rPr lang="en-US" altLang="zh-TW" sz="14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rPr>
            <a:t>所、學程</a:t>
          </a:r>
          <a:r>
            <a:rPr lang="en-US" altLang="zh-TW" sz="14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rPr>
            <a:t>自行訂定，惟第一學期及第二學期須分別於十月至一月及四月至七月期間舉行。但特殊原因專案經教務長核准者，不在此限。</a:t>
          </a:r>
          <a:endParaRPr lang="en-US" altLang="zh-TW" sz="14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0" y="2992715"/>
        <a:ext cx="7848872" cy="707832"/>
      </dsp:txXfrm>
    </dsp:sp>
    <dsp:sp modelId="{4D4EE0B0-6968-4B33-84B6-5408BF0BFC89}">
      <dsp:nvSpPr>
        <dsp:cNvPr id="0" name=""/>
        <dsp:cNvSpPr/>
      </dsp:nvSpPr>
      <dsp:spPr>
        <a:xfrm>
          <a:off x="0" y="3700547"/>
          <a:ext cx="7848872" cy="633465"/>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20000"/>
            </a:spcAft>
            <a:buChar char="•"/>
          </a:pPr>
          <a:r>
            <a:rPr lang="zh-TW" altLang="zh-TW" sz="20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學位論文撰寫、編排規則及注意事項</a:t>
          </a:r>
          <a:endParaRPr lang="en-US" altLang="zh-TW" sz="20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30923" y="3731470"/>
        <a:ext cx="7787026" cy="571619"/>
      </dsp:txXfrm>
    </dsp:sp>
    <dsp:sp modelId="{F0295074-44F6-44CD-B81A-A3F01B7C969B}">
      <dsp:nvSpPr>
        <dsp:cNvPr id="0" name=""/>
        <dsp:cNvSpPr/>
      </dsp:nvSpPr>
      <dsp:spPr>
        <a:xfrm>
          <a:off x="0" y="4334013"/>
          <a:ext cx="7848872" cy="920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202" tIns="17780" rIns="99568" bIns="17780" numCol="1" spcCol="1270" anchor="ctr" anchorCtr="0">
          <a:noAutofit/>
        </a:bodyPr>
        <a:lstStyle/>
        <a:p>
          <a:pPr marL="228600" lvl="1" indent="-228600" algn="l" defTabSz="889000">
            <a:lnSpc>
              <a:spcPct val="90000"/>
            </a:lnSpc>
            <a:spcBef>
              <a:spcPct val="0"/>
            </a:spcBef>
            <a:spcAft>
              <a:spcPct val="20000"/>
            </a:spcAft>
            <a:buChar char="••"/>
          </a:pPr>
          <a:r>
            <a:rPr lang="zh-TW" altLang="zh-TW" sz="14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學位論文撰寫、編排規則及注意事項</a:t>
          </a:r>
          <a:r>
            <a:rPr lang="zh-TW" altLang="en-US" sz="14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請詳</a:t>
          </a:r>
          <a:r>
            <a:rPr lang="en-US" altLang="zh-TW" sz="14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sz="1400" kern="1200" dirty="0">
              <a:hlinkClick xmlns:r="http://schemas.openxmlformats.org/officeDocument/2006/relationships" r:id="rId1"/>
            </a:rPr>
            <a:t>https://www.academic.ntust.edu.tw/p/412-1048-9660.php?Lang=zh-tw</a:t>
          </a:r>
          <a:endParaRPr lang="en-US" altLang="zh-TW" sz="1400" b="0" kern="12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285750" lvl="1" indent="-285750" algn="l" defTabSz="1600200">
            <a:lnSpc>
              <a:spcPct val="90000"/>
            </a:lnSpc>
            <a:spcBef>
              <a:spcPct val="0"/>
            </a:spcBef>
            <a:spcAft>
              <a:spcPct val="20000"/>
            </a:spcAft>
            <a:buChar char="••"/>
          </a:pPr>
          <a:endParaRPr lang="zh-TW" sz="3600" kern="1200" dirty="0"/>
        </a:p>
      </dsp:txBody>
      <dsp:txXfrm>
        <a:off x="0" y="4334013"/>
        <a:ext cx="7848872" cy="9206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4F19B-191B-4CFA-A20B-5F653C44AC21}">
      <dsp:nvSpPr>
        <dsp:cNvPr id="0" name=""/>
        <dsp:cNvSpPr/>
      </dsp:nvSpPr>
      <dsp:spPr>
        <a:xfrm>
          <a:off x="0" y="322382"/>
          <a:ext cx="7848872" cy="76289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zh-TW" altLang="en-US" sz="2600" b="0" kern="1200" dirty="0">
              <a:latin typeface="標楷體" panose="03000509000000000000" pitchFamily="65" charset="-120"/>
              <a:ea typeface="標楷體" panose="03000509000000000000" pitchFamily="65" charset="-120"/>
            </a:rPr>
            <a:t>學位考試委員</a:t>
          </a:r>
        </a:p>
      </dsp:txBody>
      <dsp:txXfrm>
        <a:off x="37242" y="359624"/>
        <a:ext cx="7774388" cy="688413"/>
      </dsp:txXfrm>
    </dsp:sp>
    <dsp:sp modelId="{4B1FACD4-7593-4D1A-B238-0389E105DFAA}">
      <dsp:nvSpPr>
        <dsp:cNvPr id="0" name=""/>
        <dsp:cNvSpPr/>
      </dsp:nvSpPr>
      <dsp:spPr>
        <a:xfrm>
          <a:off x="0" y="1085279"/>
          <a:ext cx="7848872" cy="1446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202" tIns="17780" rIns="99568" bIns="17780" numCol="1" spcCol="1270" anchor="t" anchorCtr="0">
          <a:noAutofit/>
        </a:bodyPr>
        <a:lstStyle/>
        <a:p>
          <a:pPr marL="114300" lvl="1" indent="-114300" algn="l" defTabSz="622300">
            <a:lnSpc>
              <a:spcPct val="90000"/>
            </a:lnSpc>
            <a:spcBef>
              <a:spcPct val="0"/>
            </a:spcBef>
            <a:spcAft>
              <a:spcPct val="20000"/>
            </a:spcAft>
            <a:buChar char="••"/>
          </a:pPr>
          <a:r>
            <a:rPr lang="zh-TW" altLang="en-US" sz="1400" b="0" kern="1200" dirty="0">
              <a:latin typeface="標楷體" panose="03000509000000000000" pitchFamily="65" charset="-120"/>
              <a:ea typeface="標楷體" panose="03000509000000000000" pitchFamily="65" charset="-120"/>
              <a:cs typeface="Times New Roman" panose="02020603050405020304" pitchFamily="18" charset="0"/>
            </a:rPr>
            <a:t>研究生須於學位考試前與指導教授確認學位考試委員名單，並於「學生資訊系統」論文、指導教授資料輸入系統登錄學位考試委員相關資料及列印相關表件，並依系所規定期限申請學位考試</a:t>
          </a:r>
          <a:r>
            <a:rPr lang="zh-TW" altLang="en-US" sz="1400" b="0" kern="12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400" b="0" kern="1200" dirty="0">
            <a:latin typeface="標楷體" panose="03000509000000000000" pitchFamily="65" charset="-120"/>
            <a:ea typeface="標楷體" panose="03000509000000000000" pitchFamily="65" charset="-120"/>
            <a:cs typeface="Times New Roman" panose="02020603050405020304" pitchFamily="18" charset="0"/>
          </a:endParaRPr>
        </a:p>
        <a:p>
          <a:pPr marL="228600" lvl="1" indent="-228600" algn="l" defTabSz="889000">
            <a:lnSpc>
              <a:spcPct val="90000"/>
            </a:lnSpc>
            <a:spcBef>
              <a:spcPct val="0"/>
            </a:spcBef>
            <a:spcAft>
              <a:spcPct val="20000"/>
            </a:spcAft>
            <a:buChar char="••"/>
          </a:pPr>
          <a:endParaRPr lang="zh-TW" altLang="en-US" sz="2000" b="0" u="none" kern="1200" dirty="0">
            <a:latin typeface="標楷體" panose="03000509000000000000" pitchFamily="65" charset="-120"/>
            <a:ea typeface="標楷體" panose="03000509000000000000" pitchFamily="65" charset="-120"/>
            <a:cs typeface="Times New Roman" panose="02020603050405020304" pitchFamily="18" charset="0"/>
          </a:endParaRPr>
        </a:p>
        <a:p>
          <a:pPr marL="171450" lvl="1" indent="-171450" algn="l" defTabSz="800100">
            <a:lnSpc>
              <a:spcPct val="90000"/>
            </a:lnSpc>
            <a:spcBef>
              <a:spcPct val="0"/>
            </a:spcBef>
            <a:spcAft>
              <a:spcPct val="20000"/>
            </a:spcAft>
            <a:buChar char="••"/>
          </a:pPr>
          <a:endParaRPr lang="en-US" altLang="zh-TW" sz="1800" b="0" kern="1200" dirty="0">
            <a:latin typeface="標楷體" panose="03000509000000000000" pitchFamily="65" charset="-120"/>
            <a:ea typeface="標楷體" panose="03000509000000000000" pitchFamily="65" charset="-120"/>
            <a:cs typeface="Times New Roman" panose="02020603050405020304" pitchFamily="18" charset="0"/>
          </a:endParaRPr>
        </a:p>
      </dsp:txBody>
      <dsp:txXfrm>
        <a:off x="0" y="1085279"/>
        <a:ext cx="7848872" cy="1446412"/>
      </dsp:txXfrm>
    </dsp:sp>
    <dsp:sp modelId="{FEC02484-76C1-481C-B4EF-8F472D299990}">
      <dsp:nvSpPr>
        <dsp:cNvPr id="0" name=""/>
        <dsp:cNvSpPr/>
      </dsp:nvSpPr>
      <dsp:spPr>
        <a:xfrm>
          <a:off x="0" y="2210558"/>
          <a:ext cx="7848872" cy="790640"/>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zh-TW" altLang="en-US" sz="2600" b="0" kern="1200" dirty="0">
              <a:solidFill>
                <a:prstClr val="white"/>
              </a:solidFill>
              <a:latin typeface="標楷體" panose="03000509000000000000" pitchFamily="65" charset="-120"/>
              <a:ea typeface="標楷體" panose="03000509000000000000" pitchFamily="65" charset="-120"/>
              <a:cs typeface="Times New Roman" pitchFamily="18" charset="0"/>
            </a:rPr>
            <a:t>畢業離校</a:t>
          </a:r>
          <a:endParaRPr lang="en-US" altLang="zh-TW" sz="2600" b="0" kern="1200" dirty="0">
            <a:solidFill>
              <a:prstClr val="white"/>
            </a:solidFill>
            <a:latin typeface="標楷體" panose="03000509000000000000" pitchFamily="65" charset="-120"/>
            <a:ea typeface="標楷體" panose="03000509000000000000" pitchFamily="65" charset="-120"/>
            <a:cs typeface="Times New Roman" pitchFamily="18" charset="0"/>
          </a:endParaRPr>
        </a:p>
      </dsp:txBody>
      <dsp:txXfrm>
        <a:off x="38596" y="2249154"/>
        <a:ext cx="7771680" cy="713448"/>
      </dsp:txXfrm>
    </dsp:sp>
    <dsp:sp modelId="{7199634C-3284-49CE-B29E-936BDCE1B304}">
      <dsp:nvSpPr>
        <dsp:cNvPr id="0" name=""/>
        <dsp:cNvSpPr/>
      </dsp:nvSpPr>
      <dsp:spPr>
        <a:xfrm>
          <a:off x="0" y="3322331"/>
          <a:ext cx="7848872" cy="963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202" tIns="17780" rIns="99568" bIns="17780" numCol="1" spcCol="1270" anchor="ctr" anchorCtr="0">
          <a:noAutofit/>
        </a:bodyPr>
        <a:lstStyle/>
        <a:p>
          <a:pPr marL="228600" lvl="1" indent="-228600" algn="l" defTabSz="889000">
            <a:lnSpc>
              <a:spcPct val="90000"/>
            </a:lnSpc>
            <a:spcBef>
              <a:spcPct val="0"/>
            </a:spcBef>
            <a:spcAft>
              <a:spcPct val="20000"/>
            </a:spcAft>
            <a:buChar char="••"/>
          </a:pPr>
          <a:r>
            <a:rPr lang="zh-TW" altLang="zh-TW" sz="14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論文最後定稿</a:t>
          </a:r>
          <a:r>
            <a:rPr lang="en-US" altLang="zh-TW" sz="14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含紙本及電子檔</a:t>
          </a:r>
          <a:r>
            <a:rPr lang="en-US" altLang="zh-TW" sz="14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之繳交期限為次學期註冊截止日，逾期仍未達修業年限者，次學期仍應註冊，並於該學期繳交論文最後期限之前繳交，屬該學期畢業。至修業年限屆滿時仍未繳交論文者，該學位考試以不及格論，並依規定退學。</a:t>
          </a:r>
          <a:endParaRPr lang="en-US" altLang="zh-TW" sz="14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0" y="3322331"/>
        <a:ext cx="7848872" cy="96379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274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idx="2"/>
          </p:nvPr>
        </p:nvSpPr>
        <p:spPr bwMode="auto">
          <a:xfrm>
            <a:off x="927100" y="752475"/>
            <a:ext cx="4945063" cy="3709988"/>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03288" y="4716705"/>
            <a:ext cx="4989512" cy="4461316"/>
          </a:xfrm>
          <a:prstGeom prst="rect">
            <a:avLst/>
          </a:prstGeom>
          <a:noFill/>
          <a:ln w="9525">
            <a:noFill/>
            <a:miter lim="800000"/>
            <a:headEnd/>
            <a:tailEnd/>
          </a:ln>
          <a:effectLst/>
        </p:spPr>
        <p:txBody>
          <a:bodyPr vert="horz" wrap="square" lIns="98058" tIns="48194" rIns="98058" bIns="48194"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Tree>
    <p:extLst>
      <p:ext uri="{BB962C8B-B14F-4D97-AF65-F5344CB8AC3E}">
        <p14:creationId xmlns:p14="http://schemas.microsoft.com/office/powerpoint/2010/main" val="1797523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圖像版面配置區 1"/>
          <p:cNvSpPr>
            <a:spLocks noGrp="1" noRot="1" noChangeAspect="1" noTextEdit="1"/>
          </p:cNvSpPr>
          <p:nvPr>
            <p:ph type="sldImg"/>
          </p:nvPr>
        </p:nvSpPr>
        <p:spPr>
          <a:ln/>
        </p:spPr>
      </p:sp>
      <p:sp>
        <p:nvSpPr>
          <p:cNvPr id="31747" name="備忘稿版面配置區 2"/>
          <p:cNvSpPr>
            <a:spLocks noGrp="1"/>
          </p:cNvSpPr>
          <p:nvPr>
            <p:ph type="body" idx="1"/>
          </p:nvPr>
        </p:nvSpPr>
        <p:spPr>
          <a:noFill/>
          <a:ln/>
        </p:spPr>
        <p:txBody>
          <a:bodyPr/>
          <a:lstStyle/>
          <a:p>
            <a:endParaRPr lang="zh-TW" altLang="en-US"/>
          </a:p>
        </p:txBody>
      </p:sp>
      <p:sp>
        <p:nvSpPr>
          <p:cNvPr id="31748" name="投影片編號版面配置區 3"/>
          <p:cNvSpPr>
            <a:spLocks noGrp="1"/>
          </p:cNvSpPr>
          <p:nvPr>
            <p:ph type="sldNum" sz="quarter" idx="4294967295"/>
          </p:nvPr>
        </p:nvSpPr>
        <p:spPr bwMode="auto">
          <a:xfrm>
            <a:off x="3851276" y="9430218"/>
            <a:ext cx="2944813" cy="496412"/>
          </a:xfrm>
          <a:prstGeom prst="rect">
            <a:avLst/>
          </a:prstGeom>
          <a:noFill/>
          <a:ln>
            <a:miter lim="800000"/>
            <a:headEnd/>
            <a:tailEnd/>
          </a:ln>
        </p:spPr>
        <p:txBody>
          <a:bodyPr lIns="91319" tIns="45660" rIns="91319" bIns="45660"/>
          <a:lstStyle/>
          <a:p>
            <a:pPr marL="0" marR="0" lvl="0" indent="0" algn="l" defTabSz="914400" rtl="0" eaLnBrk="1" fontAlgn="base" latinLnBrk="0" hangingPunct="1">
              <a:lnSpc>
                <a:spcPct val="100000"/>
              </a:lnSpc>
              <a:spcBef>
                <a:spcPct val="0"/>
              </a:spcBef>
              <a:spcAft>
                <a:spcPct val="0"/>
              </a:spcAft>
              <a:buClrTx/>
              <a:buSzTx/>
              <a:buFontTx/>
              <a:buNone/>
              <a:tabLst/>
              <a:defRPr/>
            </a:pPr>
            <a:fld id="{153C66BE-9CBC-48C1-BE07-CADBAD881311}" type="slidenum">
              <a:rPr kumimoji="1" lang="zh-TW" altLang="en-US" sz="1000" b="0" i="0" u="none" strike="noStrike" kern="1200" cap="none" spc="0" normalizeH="0" baseline="0" noProof="0">
                <a:ln>
                  <a:noFill/>
                </a:ln>
                <a:solidFill>
                  <a:srgbClr val="000000"/>
                </a:solidFill>
                <a:effectLst/>
                <a:uLnTx/>
                <a:uFillTx/>
                <a:latin typeface="Times New Roman" pitchFamily="18" charset="0"/>
                <a:ea typeface="華康粗圓體" pitchFamily="49" charset="-120"/>
                <a:cs typeface="+mn-cs"/>
              </a:rPr>
              <a:pPr marL="0" marR="0" lvl="0" indent="0" algn="l" defTabSz="914400" rtl="0" eaLnBrk="1" fontAlgn="base" latinLnBrk="0" hangingPunct="1">
                <a:lnSpc>
                  <a:spcPct val="100000"/>
                </a:lnSpc>
                <a:spcBef>
                  <a:spcPct val="0"/>
                </a:spcBef>
                <a:spcAft>
                  <a:spcPct val="0"/>
                </a:spcAft>
                <a:buClrTx/>
                <a:buSzTx/>
                <a:buFontTx/>
                <a:buNone/>
                <a:tabLst/>
                <a:defRPr/>
              </a:pPr>
              <a:t>1</a:t>
            </a:fld>
            <a:endParaRPr kumimoji="1" lang="en-US" altLang="zh-TW" sz="1000" b="0" i="0" u="none" strike="noStrike" kern="1200" cap="none" spc="0" normalizeH="0" baseline="0" noProof="0">
              <a:ln>
                <a:noFill/>
              </a:ln>
              <a:solidFill>
                <a:srgbClr val="000000"/>
              </a:solidFill>
              <a:effectLst/>
              <a:uLnTx/>
              <a:uFillTx/>
              <a:latin typeface="Times New Roman" pitchFamily="18" charset="0"/>
              <a:ea typeface="華康粗圓體" pitchFamily="49" charset="-120"/>
              <a:cs typeface="+mn-cs"/>
            </a:endParaRPr>
          </a:p>
        </p:txBody>
      </p:sp>
    </p:spTree>
    <p:extLst>
      <p:ext uri="{BB962C8B-B14F-4D97-AF65-F5344CB8AC3E}">
        <p14:creationId xmlns:p14="http://schemas.microsoft.com/office/powerpoint/2010/main" val="3670463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圖像版面配置區 1"/>
          <p:cNvSpPr>
            <a:spLocks noGrp="1" noRot="1" noChangeAspect="1" noTextEdit="1"/>
          </p:cNvSpPr>
          <p:nvPr>
            <p:ph type="sldImg"/>
          </p:nvPr>
        </p:nvSpPr>
        <p:spPr>
          <a:ln/>
        </p:spPr>
      </p:sp>
      <p:sp>
        <p:nvSpPr>
          <p:cNvPr id="32771" name="備忘稿版面配置區 2"/>
          <p:cNvSpPr>
            <a:spLocks noGrp="1"/>
          </p:cNvSpPr>
          <p:nvPr>
            <p:ph type="body" idx="1"/>
          </p:nvPr>
        </p:nvSpPr>
        <p:spPr>
          <a:noFill/>
          <a:ln/>
        </p:spPr>
        <p:txBody>
          <a:bodyPr/>
          <a:lstStyle/>
          <a:p>
            <a:endParaRPr lang="zh-TW" altLang="en-US"/>
          </a:p>
        </p:txBody>
      </p:sp>
      <p:sp>
        <p:nvSpPr>
          <p:cNvPr id="32772" name="投影片編號版面配置區 3"/>
          <p:cNvSpPr>
            <a:spLocks noGrp="1"/>
          </p:cNvSpPr>
          <p:nvPr>
            <p:ph type="sldNum" sz="quarter" idx="4294967295"/>
          </p:nvPr>
        </p:nvSpPr>
        <p:spPr bwMode="auto">
          <a:xfrm>
            <a:off x="3851276" y="9430218"/>
            <a:ext cx="2944813" cy="496412"/>
          </a:xfrm>
          <a:prstGeom prst="rect">
            <a:avLst/>
          </a:prstGeom>
          <a:noFill/>
          <a:ln>
            <a:miter lim="800000"/>
            <a:headEnd/>
            <a:tailEnd/>
          </a:ln>
        </p:spPr>
        <p:txBody>
          <a:bodyPr lIns="91319" tIns="45660" rIns="91319" bIns="45660"/>
          <a:lstStyle/>
          <a:p>
            <a:fld id="{373C9E54-4581-467C-9700-234663D24F1A}" type="slidenum">
              <a:rPr lang="zh-TW" altLang="en-US"/>
              <a:pPr/>
              <a:t>2</a:t>
            </a:fld>
            <a:endParaRPr lang="en-US" altLang="zh-TW"/>
          </a:p>
        </p:txBody>
      </p:sp>
    </p:spTree>
    <p:extLst>
      <p:ext uri="{BB962C8B-B14F-4D97-AF65-F5344CB8AC3E}">
        <p14:creationId xmlns:p14="http://schemas.microsoft.com/office/powerpoint/2010/main" val="3149769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圖像版面配置區 1"/>
          <p:cNvSpPr>
            <a:spLocks noGrp="1" noRot="1" noChangeAspect="1" noTextEdit="1"/>
          </p:cNvSpPr>
          <p:nvPr>
            <p:ph type="sldImg"/>
          </p:nvPr>
        </p:nvSpPr>
        <p:spPr>
          <a:ln/>
        </p:spPr>
      </p:sp>
      <p:sp>
        <p:nvSpPr>
          <p:cNvPr id="32771" name="備忘稿版面配置區 2"/>
          <p:cNvSpPr>
            <a:spLocks noGrp="1"/>
          </p:cNvSpPr>
          <p:nvPr>
            <p:ph type="body" idx="1"/>
          </p:nvPr>
        </p:nvSpPr>
        <p:spPr>
          <a:noFill/>
          <a:ln/>
        </p:spPr>
        <p:txBody>
          <a:bodyPr/>
          <a:lstStyle/>
          <a:p>
            <a:endParaRPr lang="zh-TW" altLang="en-US"/>
          </a:p>
        </p:txBody>
      </p:sp>
      <p:sp>
        <p:nvSpPr>
          <p:cNvPr id="32772" name="投影片編號版面配置區 3"/>
          <p:cNvSpPr>
            <a:spLocks noGrp="1"/>
          </p:cNvSpPr>
          <p:nvPr>
            <p:ph type="sldNum" sz="quarter" idx="4294967295"/>
          </p:nvPr>
        </p:nvSpPr>
        <p:spPr bwMode="auto">
          <a:xfrm>
            <a:off x="3851276" y="9430218"/>
            <a:ext cx="2944813" cy="496412"/>
          </a:xfrm>
          <a:prstGeom prst="rect">
            <a:avLst/>
          </a:prstGeom>
          <a:noFill/>
          <a:ln>
            <a:miter lim="800000"/>
            <a:headEnd/>
            <a:tailEnd/>
          </a:ln>
        </p:spPr>
        <p:txBody>
          <a:bodyPr lIns="91319" tIns="45660" rIns="91319" bIns="45660"/>
          <a:lstStyle/>
          <a:p>
            <a:fld id="{373C9E54-4581-467C-9700-234663D24F1A}" type="slidenum">
              <a:rPr lang="zh-TW" altLang="en-US"/>
              <a:pPr/>
              <a:t>3</a:t>
            </a:fld>
            <a:endParaRPr lang="en-US" altLang="zh-TW"/>
          </a:p>
        </p:txBody>
      </p:sp>
    </p:spTree>
    <p:extLst>
      <p:ext uri="{BB962C8B-B14F-4D97-AF65-F5344CB8AC3E}">
        <p14:creationId xmlns:p14="http://schemas.microsoft.com/office/powerpoint/2010/main" val="2799922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圖像版面配置區 1"/>
          <p:cNvSpPr>
            <a:spLocks noGrp="1" noRot="1" noChangeAspect="1" noTextEdit="1"/>
          </p:cNvSpPr>
          <p:nvPr>
            <p:ph type="sldImg"/>
          </p:nvPr>
        </p:nvSpPr>
        <p:spPr>
          <a:ln/>
        </p:spPr>
      </p:sp>
      <p:sp>
        <p:nvSpPr>
          <p:cNvPr id="32771" name="備忘稿版面配置區 2"/>
          <p:cNvSpPr>
            <a:spLocks noGrp="1"/>
          </p:cNvSpPr>
          <p:nvPr>
            <p:ph type="body" idx="1"/>
          </p:nvPr>
        </p:nvSpPr>
        <p:spPr>
          <a:noFill/>
          <a:ln/>
        </p:spPr>
        <p:txBody>
          <a:bodyPr/>
          <a:lstStyle/>
          <a:p>
            <a:endParaRPr lang="zh-TW" altLang="en-US"/>
          </a:p>
        </p:txBody>
      </p:sp>
      <p:sp>
        <p:nvSpPr>
          <p:cNvPr id="32772" name="投影片編號版面配置區 3"/>
          <p:cNvSpPr>
            <a:spLocks noGrp="1"/>
          </p:cNvSpPr>
          <p:nvPr>
            <p:ph type="sldNum" sz="quarter" idx="4294967295"/>
          </p:nvPr>
        </p:nvSpPr>
        <p:spPr bwMode="auto">
          <a:xfrm>
            <a:off x="3851276" y="9430218"/>
            <a:ext cx="2944813" cy="496412"/>
          </a:xfrm>
          <a:prstGeom prst="rect">
            <a:avLst/>
          </a:prstGeom>
          <a:noFill/>
          <a:ln>
            <a:miter lim="800000"/>
            <a:headEnd/>
            <a:tailEnd/>
          </a:ln>
        </p:spPr>
        <p:txBody>
          <a:bodyPr lIns="91319" tIns="45660" rIns="91319" bIns="45660"/>
          <a:lstStyle/>
          <a:p>
            <a:fld id="{373C9E54-4581-467C-9700-234663D24F1A}" type="slidenum">
              <a:rPr lang="zh-TW" altLang="en-US"/>
              <a:pPr/>
              <a:t>4</a:t>
            </a:fld>
            <a:endParaRPr lang="en-US" altLang="zh-TW"/>
          </a:p>
        </p:txBody>
      </p:sp>
    </p:spTree>
    <p:extLst>
      <p:ext uri="{BB962C8B-B14F-4D97-AF65-F5344CB8AC3E}">
        <p14:creationId xmlns:p14="http://schemas.microsoft.com/office/powerpoint/2010/main" val="934506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圖像版面配置區 1"/>
          <p:cNvSpPr>
            <a:spLocks noGrp="1" noRot="1" noChangeAspect="1" noTextEdit="1"/>
          </p:cNvSpPr>
          <p:nvPr>
            <p:ph type="sldImg"/>
          </p:nvPr>
        </p:nvSpPr>
        <p:spPr>
          <a:ln/>
        </p:spPr>
      </p:sp>
      <p:sp>
        <p:nvSpPr>
          <p:cNvPr id="32771" name="備忘稿版面配置區 2"/>
          <p:cNvSpPr>
            <a:spLocks noGrp="1"/>
          </p:cNvSpPr>
          <p:nvPr>
            <p:ph type="body" idx="1"/>
          </p:nvPr>
        </p:nvSpPr>
        <p:spPr>
          <a:noFill/>
          <a:ln/>
        </p:spPr>
        <p:txBody>
          <a:bodyPr/>
          <a:lstStyle/>
          <a:p>
            <a:endParaRPr lang="zh-TW" altLang="en-US"/>
          </a:p>
        </p:txBody>
      </p:sp>
      <p:sp>
        <p:nvSpPr>
          <p:cNvPr id="32772" name="投影片編號版面配置區 3"/>
          <p:cNvSpPr>
            <a:spLocks noGrp="1"/>
          </p:cNvSpPr>
          <p:nvPr>
            <p:ph type="sldNum" sz="quarter" idx="4294967295"/>
          </p:nvPr>
        </p:nvSpPr>
        <p:spPr bwMode="auto">
          <a:xfrm>
            <a:off x="3851276" y="9430218"/>
            <a:ext cx="2944813" cy="496412"/>
          </a:xfrm>
          <a:prstGeom prst="rect">
            <a:avLst/>
          </a:prstGeom>
          <a:noFill/>
          <a:ln>
            <a:miter lim="800000"/>
            <a:headEnd/>
            <a:tailEnd/>
          </a:ln>
        </p:spPr>
        <p:txBody>
          <a:bodyPr lIns="91319" tIns="45660" rIns="91319" bIns="45660"/>
          <a:lstStyle/>
          <a:p>
            <a:fld id="{373C9E54-4581-467C-9700-234663D24F1A}" type="slidenum">
              <a:rPr lang="zh-TW" altLang="en-US"/>
              <a:pPr/>
              <a:t>5</a:t>
            </a:fld>
            <a:endParaRPr lang="en-US" altLang="zh-TW"/>
          </a:p>
        </p:txBody>
      </p:sp>
    </p:spTree>
    <p:extLst>
      <p:ext uri="{BB962C8B-B14F-4D97-AF65-F5344CB8AC3E}">
        <p14:creationId xmlns:p14="http://schemas.microsoft.com/office/powerpoint/2010/main" val="1712475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D9B14612-64D9-414A-B34A-3F3097E99CE7}" type="datetime1">
              <a:rPr lang="zh-TW" altLang="en-US"/>
              <a:pPr>
                <a:defRPr/>
              </a:pPr>
              <a:t>2023/10/3</a:t>
            </a:fld>
            <a:endParaRPr lang="en-US" altLang="zh-TW"/>
          </a:p>
        </p:txBody>
      </p:sp>
      <p:sp>
        <p:nvSpPr>
          <p:cNvPr id="5"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DB605F36-5FD2-4EC3-86B2-6BABA89C4E74}"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66155503-678B-4943-BA0D-BE5F49E5A70A}" type="datetime1">
              <a:rPr lang="zh-TW" altLang="en-US"/>
              <a:pPr>
                <a:defRPr/>
              </a:pPr>
              <a:t>2023/10/3</a:t>
            </a:fld>
            <a:endParaRPr lang="en-US" altLang="zh-TW"/>
          </a:p>
        </p:txBody>
      </p:sp>
      <p:sp>
        <p:nvSpPr>
          <p:cNvPr id="5"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5C594B7-2205-4038-B85C-C74A21D4D08F}"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D3E3675B-9548-4279-8789-372C7C30E90B}" type="datetime1">
              <a:rPr lang="zh-TW" altLang="en-US"/>
              <a:pPr>
                <a:defRPr/>
              </a:pPr>
              <a:t>2023/10/3</a:t>
            </a:fld>
            <a:endParaRPr lang="en-US" altLang="zh-TW"/>
          </a:p>
        </p:txBody>
      </p:sp>
      <p:sp>
        <p:nvSpPr>
          <p:cNvPr id="5"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2652650F-6182-43D9-A035-B228BC444292}" type="slidenum">
              <a:rPr lang="zh-TW" altLang="en-US"/>
              <a:pPr>
                <a:defRPr/>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92DD921A-B25A-45F7-8D3C-D0941569E93E}" type="datetime1">
              <a:rPr lang="zh-TW" altLang="en-US"/>
              <a:pPr>
                <a:defRPr/>
              </a:pPr>
              <a:t>2023/10/3</a:t>
            </a:fld>
            <a:endParaRPr lang="en-US" altLang="zh-TW"/>
          </a:p>
        </p:txBody>
      </p:sp>
      <p:sp>
        <p:nvSpPr>
          <p:cNvPr id="4"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2A9A07D7-84BC-4432-A0A6-F777D381BFE7}" type="slidenum">
              <a:rPr lang="zh-TW" altLang="en-US"/>
              <a:pPr>
                <a:defRPr/>
              </a:pPr>
              <a:t>‹#›</a:t>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兩項物件">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666750" y="1600200"/>
            <a:ext cx="4029075"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848225" y="1600200"/>
            <a:ext cx="4029075"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標題 5"/>
          <p:cNvSpPr>
            <a:spLocks noGrp="1"/>
          </p:cNvSpPr>
          <p:nvPr>
            <p:ph type="title"/>
          </p:nvPr>
        </p:nvSpPr>
        <p:spPr/>
        <p:txBody>
          <a:bodyPr/>
          <a:lstStyle/>
          <a:p>
            <a:r>
              <a:rPr lang="zh-TW" altLang="en-US"/>
              <a:t>按一下以編輯母片標題樣式</a:t>
            </a:r>
          </a:p>
        </p:txBody>
      </p:sp>
      <p:sp>
        <p:nvSpPr>
          <p:cNvPr id="5" name="Rectangle 7"/>
          <p:cNvSpPr>
            <a:spLocks noGrp="1" noChangeArrowheads="1"/>
          </p:cNvSpPr>
          <p:nvPr>
            <p:ph type="ftr" sz="quarter" idx="10"/>
          </p:nvPr>
        </p:nvSpPr>
        <p:spPr>
          <a:xfrm>
            <a:off x="2484438" y="6308725"/>
            <a:ext cx="5335587" cy="365125"/>
          </a:xfrm>
        </p:spPr>
        <p:txBody>
          <a:bodyPr/>
          <a:lstStyle>
            <a:lvl1pPr>
              <a:defRPr/>
            </a:lvl1pPr>
          </a:lstStyle>
          <a:p>
            <a:pPr>
              <a:defRPr/>
            </a:pPr>
            <a:r>
              <a:rPr lang="en-US" altLang="zh-TW"/>
              <a:t>NATIONAL TAIWAN UNIVERSITY OF SCIENCE AND TECHNOLOGY</a:t>
            </a:r>
            <a:endParaRPr lang="en-US"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A0241248-F36E-48F3-A97A-58BEA5566661}" type="datetime1">
              <a:rPr lang="zh-TW" altLang="en-US"/>
              <a:pPr>
                <a:defRPr/>
              </a:pPr>
              <a:t>2023/10/3</a:t>
            </a:fld>
            <a:endParaRPr lang="en-US" altLang="zh-TW"/>
          </a:p>
        </p:txBody>
      </p:sp>
      <p:sp>
        <p:nvSpPr>
          <p:cNvPr id="5"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DDCD86BA-4728-4486-B4B5-3CEBDA0E9E0C}" type="slidenum">
              <a:rPr lang="zh-TW" altLang="en-US"/>
              <a:pPr>
                <a:defRPr/>
              </a:pPr>
              <a:t>‹#›</a:t>
            </a:fld>
            <a:endParaRPr lang="zh-TW"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88B7CDBE-FEE4-4D24-B59C-0151ED4CB367}" type="datetime1">
              <a:rPr lang="zh-TW" altLang="en-US"/>
              <a:pPr>
                <a:defRPr/>
              </a:pPr>
              <a:t>2023/10/3</a:t>
            </a:fld>
            <a:endParaRPr lang="en-US" altLang="zh-TW"/>
          </a:p>
        </p:txBody>
      </p:sp>
      <p:sp>
        <p:nvSpPr>
          <p:cNvPr id="5"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ED00D5F1-624C-42C7-A88A-B7FB746AB236}" type="slidenum">
              <a:rPr lang="zh-TW" altLang="en-US"/>
              <a:pPr>
                <a:defRPr/>
              </a:pPr>
              <a:t>‹#›</a:t>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9EF67F15-8A91-49D6-A3F8-DF3EBDF57282}" type="datetime1">
              <a:rPr lang="zh-TW" altLang="en-US"/>
              <a:pPr>
                <a:defRPr/>
              </a:pPr>
              <a:t>2023/10/3</a:t>
            </a:fld>
            <a:endParaRPr lang="en-US" altLang="zh-TW"/>
          </a:p>
        </p:txBody>
      </p:sp>
      <p:sp>
        <p:nvSpPr>
          <p:cNvPr id="5"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D2872D8C-AC8F-4B3B-BD9E-5A7BC949D4BC}" type="slidenum">
              <a:rPr lang="zh-TW" altLang="en-US"/>
              <a:pPr>
                <a:defRPr/>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7D1510E7-7624-4B3E-83C3-69AA38D77631}" type="datetime1">
              <a:rPr lang="zh-TW" altLang="en-US"/>
              <a:pPr>
                <a:defRPr/>
              </a:pPr>
              <a:t>2023/10/3</a:t>
            </a:fld>
            <a:endParaRPr lang="en-US" altLang="zh-TW"/>
          </a:p>
        </p:txBody>
      </p:sp>
      <p:sp>
        <p:nvSpPr>
          <p:cNvPr id="6"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1A051F9-5096-4791-B9AA-A019E129E56E}" type="slidenum">
              <a:rPr lang="zh-TW" altLang="en-US"/>
              <a:pPr>
                <a:defRPr/>
              </a:pPr>
              <a:t>‹#›</a:t>
            </a:fld>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47A56155-DA34-4E85-B3A0-8F7D4417BB41}" type="datetime1">
              <a:rPr lang="zh-TW" altLang="en-US"/>
              <a:pPr>
                <a:defRPr/>
              </a:pPr>
              <a:t>2023/10/3</a:t>
            </a:fld>
            <a:endParaRPr lang="en-US" altLang="zh-TW"/>
          </a:p>
        </p:txBody>
      </p:sp>
      <p:sp>
        <p:nvSpPr>
          <p:cNvPr id="8"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04AA6157-C997-4F5F-8D66-930993BC30AA}" type="slidenum">
              <a:rPr lang="zh-TW" altLang="en-US"/>
              <a:pPr>
                <a:defRPr/>
              </a:pPr>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D971CF54-0C54-45E8-BC1A-09D9C0C8B498}" type="datetime1">
              <a:rPr lang="zh-TW" altLang="en-US"/>
              <a:pPr>
                <a:defRPr/>
              </a:pPr>
              <a:t>2023/10/3</a:t>
            </a:fld>
            <a:endParaRPr lang="en-US" altLang="zh-TW"/>
          </a:p>
        </p:txBody>
      </p:sp>
      <p:sp>
        <p:nvSpPr>
          <p:cNvPr id="4"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5BB3446B-3B8A-48EF-BC63-32B4A22621D2}"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93510823-6CF4-4F91-AC35-6A7C98BCECE7}" type="datetime1">
              <a:rPr lang="zh-TW" altLang="en-US"/>
              <a:pPr>
                <a:defRPr/>
              </a:pPr>
              <a:t>2023/10/3</a:t>
            </a:fld>
            <a:endParaRPr lang="en-US" altLang="zh-TW"/>
          </a:p>
        </p:txBody>
      </p:sp>
      <p:sp>
        <p:nvSpPr>
          <p:cNvPr id="5"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F3771D8D-D9F4-452B-A71A-A5F02183A532}" type="slidenum">
              <a:rPr lang="zh-TW" altLang="en-US"/>
              <a:pPr>
                <a:defRPr/>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4A2633D3-4BBE-4520-B9B3-A5E7B2318CB5}" type="datetime1">
              <a:rPr lang="zh-TW" altLang="en-US"/>
              <a:pPr>
                <a:defRPr/>
              </a:pPr>
              <a:t>2023/10/3</a:t>
            </a:fld>
            <a:endParaRPr lang="en-US" altLang="zh-TW"/>
          </a:p>
        </p:txBody>
      </p:sp>
      <p:sp>
        <p:nvSpPr>
          <p:cNvPr id="4"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1A9057C7-883D-4EC8-B82C-34234CC207EE}" type="slidenum">
              <a:rPr lang="zh-TW" altLang="en-US"/>
              <a:pPr>
                <a:defRPr/>
              </a:pPr>
              <a:t>‹#›</a:t>
            </a:fld>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ED795386-ABB2-4BC5-8558-ED87D53BC593}" type="datetime1">
              <a:rPr lang="zh-TW" altLang="en-US"/>
              <a:pPr>
                <a:defRPr/>
              </a:pPr>
              <a:t>2023/10/3</a:t>
            </a:fld>
            <a:endParaRPr lang="en-US" altLang="zh-TW"/>
          </a:p>
        </p:txBody>
      </p:sp>
      <p:sp>
        <p:nvSpPr>
          <p:cNvPr id="3"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52E509CD-1824-4690-8C18-C3D2843D7345}" type="slidenum">
              <a:rPr lang="zh-TW" altLang="en-US"/>
              <a:pPr>
                <a:defRPr/>
              </a:pPr>
              <a:t>‹#›</a:t>
            </a:fld>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67078578-DA4E-4F8A-8173-55AF324E4CFA}" type="datetime1">
              <a:rPr lang="zh-TW" altLang="en-US"/>
              <a:pPr>
                <a:defRPr/>
              </a:pPr>
              <a:t>2023/10/3</a:t>
            </a:fld>
            <a:endParaRPr lang="en-US" altLang="zh-TW"/>
          </a:p>
        </p:txBody>
      </p:sp>
      <p:sp>
        <p:nvSpPr>
          <p:cNvPr id="6"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22B544D8-CE9F-4A4A-9BDE-5DE8AFFD5E60}" type="slidenum">
              <a:rPr lang="zh-TW" altLang="en-US"/>
              <a:pPr>
                <a:defRPr/>
              </a:pPr>
              <a:t>‹#›</a:t>
            </a:fld>
            <a:endParaRPr lang="zh-TW"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B25BD3F3-06F5-49C0-B286-F113A500685B}" type="datetime1">
              <a:rPr lang="zh-TW" altLang="en-US"/>
              <a:pPr>
                <a:defRPr/>
              </a:pPr>
              <a:t>2023/10/3</a:t>
            </a:fld>
            <a:endParaRPr lang="en-US" altLang="zh-TW"/>
          </a:p>
        </p:txBody>
      </p:sp>
      <p:sp>
        <p:nvSpPr>
          <p:cNvPr id="6"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1B1D6EFC-23F9-424C-A180-DF1676201B9C}" type="slidenum">
              <a:rPr lang="zh-TW" altLang="en-US"/>
              <a:pPr>
                <a:defRPr/>
              </a:pPr>
              <a:t>‹#›</a:t>
            </a:fld>
            <a:endParaRPr lang="zh-TW"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24CA4CFB-30AF-431D-87B0-66B3E55163E9}" type="datetime1">
              <a:rPr lang="zh-TW" altLang="en-US"/>
              <a:pPr>
                <a:defRPr/>
              </a:pPr>
              <a:t>2023/10/3</a:t>
            </a:fld>
            <a:endParaRPr lang="en-US" altLang="zh-TW"/>
          </a:p>
        </p:txBody>
      </p:sp>
      <p:sp>
        <p:nvSpPr>
          <p:cNvPr id="5"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52B771AD-26BB-4FF6-99EA-532C20F687EC}" type="slidenum">
              <a:rPr lang="zh-TW" altLang="en-US"/>
              <a:pPr>
                <a:defRPr/>
              </a:pPr>
              <a:t>‹#›</a:t>
            </a:fld>
            <a:endParaRPr lang="zh-TW"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7E180563-78FA-4FA2-AFD8-30BC9BA4954D}" type="datetime1">
              <a:rPr lang="zh-TW" altLang="en-US"/>
              <a:pPr>
                <a:defRPr/>
              </a:pPr>
              <a:t>2023/10/3</a:t>
            </a:fld>
            <a:endParaRPr lang="en-US" altLang="zh-TW"/>
          </a:p>
        </p:txBody>
      </p:sp>
      <p:sp>
        <p:nvSpPr>
          <p:cNvPr id="5"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02FAF58-6271-4BE9-9AE1-783AE8CFE12B}" type="slidenum">
              <a:rPr lang="zh-TW" altLang="en-US"/>
              <a:pPr>
                <a:defRPr/>
              </a:pPr>
              <a:t>‹#›</a:t>
            </a:fld>
            <a:endParaRPr lang="zh-TW"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B4526132-745D-4B6D-A62A-2CAE56A2F49B}" type="datetime1">
              <a:rPr lang="zh-TW" altLang="en-US"/>
              <a:pPr>
                <a:defRPr/>
              </a:pPr>
              <a:t>2023/10/3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5A3D4C72-A543-426A-8D69-97628583B46B}" type="slidenum">
              <a:rPr lang="zh-TW" altLang="en-US"/>
              <a:pPr>
                <a:defRPr/>
              </a:pPr>
              <a:t>‹#›</a:t>
            </a:fld>
            <a:endParaRPr lang="zh-TW"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F8C3C61E-A8B0-41D8-BA88-4D8B65E52001}" type="datetime1">
              <a:rPr lang="zh-TW" altLang="en-US"/>
              <a:pPr>
                <a:defRPr/>
              </a:pPr>
              <a:t>2023/10/3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A06920F2-F17F-475A-886C-C6FFF1332DCE}" type="slidenum">
              <a:rPr lang="zh-TW" altLang="en-US"/>
              <a:pPr>
                <a:defRPr/>
              </a:pPr>
              <a:t>‹#›</a:t>
            </a:fld>
            <a:endParaRPr lang="zh-TW"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8ED70E42-7A80-4F39-B22F-3009052AA0DF}" type="datetime1">
              <a:rPr lang="zh-TW" altLang="en-US"/>
              <a:pPr>
                <a:defRPr/>
              </a:pPr>
              <a:t>2023/10/3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9FC730A2-2B7A-4E7A-A450-ACEC1D08E604}" type="slidenum">
              <a:rPr lang="zh-TW" altLang="en-US"/>
              <a:pPr>
                <a:defRPr/>
              </a:pPr>
              <a:t>‹#›</a:t>
            </a:fld>
            <a:endParaRPr lang="zh-TW"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28D277D0-557C-45AF-BF98-D592967FC1AF}" type="datetime1">
              <a:rPr lang="zh-TW" altLang="en-US"/>
              <a:pPr>
                <a:defRPr/>
              </a:pPr>
              <a:t>2023/10/3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462C3089-D6F8-41F0-ABAD-5001104CF860}"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D0D0CDE2-19E1-4827-A246-7D65BAD61554}" type="datetime1">
              <a:rPr lang="zh-TW" altLang="en-US"/>
              <a:pPr>
                <a:defRPr/>
              </a:pPr>
              <a:t>2023/10/3</a:t>
            </a:fld>
            <a:endParaRPr lang="en-US" altLang="zh-TW"/>
          </a:p>
        </p:txBody>
      </p:sp>
      <p:sp>
        <p:nvSpPr>
          <p:cNvPr id="5"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69304329-5350-452E-B636-DAC8C0D883B4}" type="slidenum">
              <a:rPr lang="zh-TW" altLang="en-US"/>
              <a:pPr>
                <a:defRPr/>
              </a:pPr>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BED9A854-055B-421B-8A9A-38812AE29F28}" type="datetime1">
              <a:rPr lang="zh-TW" altLang="en-US"/>
              <a:pPr>
                <a:defRPr/>
              </a:pPr>
              <a:t>2023/10/3</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en-US" altLang="zh-TW"/>
          </a:p>
        </p:txBody>
      </p:sp>
      <p:sp>
        <p:nvSpPr>
          <p:cNvPr id="9" name="投影片編號版面配置區 5"/>
          <p:cNvSpPr>
            <a:spLocks noGrp="1"/>
          </p:cNvSpPr>
          <p:nvPr>
            <p:ph type="sldNum" sz="quarter" idx="12"/>
          </p:nvPr>
        </p:nvSpPr>
        <p:spPr/>
        <p:txBody>
          <a:bodyPr/>
          <a:lstStyle>
            <a:lvl1pPr>
              <a:defRPr/>
            </a:lvl1pPr>
          </a:lstStyle>
          <a:p>
            <a:pPr>
              <a:defRPr/>
            </a:pPr>
            <a:fld id="{802677A4-1B08-4D5B-834D-F96F83B5228C}" type="slidenum">
              <a:rPr lang="zh-TW" altLang="en-US"/>
              <a:pPr>
                <a:defRPr/>
              </a:pPr>
              <a:t>‹#›</a:t>
            </a:fld>
            <a:endParaRPr lang="zh-TW"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8CAC08A9-89FA-42E1-8DE4-E6F66A783EC4}" type="datetime1">
              <a:rPr lang="zh-TW" altLang="en-US"/>
              <a:pPr>
                <a:defRPr/>
              </a:pPr>
              <a:t>2023/10/3</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2"/>
          </p:nvPr>
        </p:nvSpPr>
        <p:spPr/>
        <p:txBody>
          <a:bodyPr/>
          <a:lstStyle>
            <a:lvl1pPr>
              <a:defRPr/>
            </a:lvl1pPr>
          </a:lstStyle>
          <a:p>
            <a:pPr>
              <a:defRPr/>
            </a:pPr>
            <a:fld id="{B6D3F0DB-9AF0-4E5B-BC37-53FA3D2D984B}" type="slidenum">
              <a:rPr lang="zh-TW" altLang="en-US"/>
              <a:pPr>
                <a:defRPr/>
              </a:pPr>
              <a:t>‹#›</a:t>
            </a:fld>
            <a:endParaRPr lang="zh-TW"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6C004943-EE5C-4C4F-8BB2-C81375C8E14F}" type="datetime1">
              <a:rPr lang="zh-TW" altLang="en-US"/>
              <a:pPr>
                <a:defRPr/>
              </a:pPr>
              <a:t>2023/10/3</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p:cNvSpPr>
            <a:spLocks noGrp="1"/>
          </p:cNvSpPr>
          <p:nvPr>
            <p:ph type="sldNum" sz="quarter" idx="12"/>
          </p:nvPr>
        </p:nvSpPr>
        <p:spPr/>
        <p:txBody>
          <a:bodyPr/>
          <a:lstStyle>
            <a:lvl1pPr>
              <a:defRPr/>
            </a:lvl1pPr>
          </a:lstStyle>
          <a:p>
            <a:pPr>
              <a:defRPr/>
            </a:pPr>
            <a:fld id="{22E23C96-18B4-4184-8F83-DC7AB21748BE}" type="slidenum">
              <a:rPr lang="zh-TW" altLang="en-US"/>
              <a:pPr>
                <a:defRPr/>
              </a:pPr>
              <a:t>‹#›</a:t>
            </a:fld>
            <a:endParaRPr lang="zh-TW"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13CA8F6F-68C0-4749-BAB6-93DCB271D437}" type="datetime1">
              <a:rPr lang="zh-TW" altLang="en-US"/>
              <a:pPr>
                <a:defRPr/>
              </a:pPr>
              <a:t>2023/10/3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696ACE0F-27DE-4491-92DA-8B5B9D1E1122}" type="slidenum">
              <a:rPr lang="zh-TW" altLang="en-US"/>
              <a:pPr>
                <a:defRPr/>
              </a:pPr>
              <a:t>‹#›</a:t>
            </a:fld>
            <a:endParaRPr lang="zh-TW"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30602293-3CEE-4861-B73F-BE7ECDA57EA6}" type="datetime1">
              <a:rPr lang="zh-TW" altLang="en-US"/>
              <a:pPr>
                <a:defRPr/>
              </a:pPr>
              <a:t>2023/10/3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AC1ADBC1-B0B8-4644-8DF8-DC6324DCE7AB}" type="slidenum">
              <a:rPr lang="zh-TW" altLang="en-US"/>
              <a:pPr>
                <a:defRPr/>
              </a:pPr>
              <a:t>‹#›</a:t>
            </a:fld>
            <a:endParaRPr lang="zh-TW"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44639EBF-3CB1-40A6-9B7D-CB5D7E6690F1}" type="datetime1">
              <a:rPr lang="zh-TW" altLang="en-US"/>
              <a:pPr>
                <a:defRPr/>
              </a:pPr>
              <a:t>2023/10/3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2767A6D4-BBFA-411E-8EB4-DA43184B504E}" type="slidenum">
              <a:rPr lang="zh-TW" altLang="en-US"/>
              <a:pPr>
                <a:defRPr/>
              </a:pPr>
              <a:t>‹#›</a:t>
            </a:fld>
            <a:endParaRPr lang="zh-TW"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5AFCC26B-507D-4104-A4A9-9CBF5AF8B5E4}" type="datetime1">
              <a:rPr lang="zh-TW" altLang="en-US"/>
              <a:pPr>
                <a:defRPr/>
              </a:pPr>
              <a:t>2023/10/3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0EC78285-D5C8-4D74-933D-7C77FDA95ADB}" type="slidenum">
              <a:rPr lang="zh-TW" altLang="en-US"/>
              <a:pPr>
                <a:defRPr/>
              </a:pPr>
              <a:t>‹#›</a:t>
            </a:fld>
            <a:endParaRPr lang="zh-TW"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92DD921A-B25A-45F7-8D3C-D0941569E93E}" type="datetime1">
              <a:rPr lang="zh-TW" altLang="en-US"/>
              <a:pPr>
                <a:defRPr/>
              </a:pPr>
              <a:t>2023/10/3</a:t>
            </a:fld>
            <a:endParaRPr lang="en-US" altLang="zh-TW"/>
          </a:p>
        </p:txBody>
      </p:sp>
      <p:sp>
        <p:nvSpPr>
          <p:cNvPr id="4"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2A9A07D7-84BC-4432-A0A6-F777D381BFE7}" type="slidenum">
              <a:rPr lang="zh-TW" altLang="en-US"/>
              <a:pPr>
                <a:defRPr/>
              </a:pPr>
              <a:t>‹#›</a:t>
            </a:fld>
            <a:endParaRPr lang="zh-TW" altLang="en-US"/>
          </a:p>
        </p:txBody>
      </p:sp>
    </p:spTree>
    <p:extLst>
      <p:ext uri="{BB962C8B-B14F-4D97-AF65-F5344CB8AC3E}">
        <p14:creationId xmlns:p14="http://schemas.microsoft.com/office/powerpoint/2010/main" val="39454396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77A08B95-3918-4F64-8926-81BC2F144F41}" type="datetime1">
              <a:rPr lang="zh-TW" altLang="en-US"/>
              <a:pPr>
                <a:defRPr/>
              </a:pPr>
              <a:t>2023/10/3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B66528CC-DEF8-4DB5-BF5F-DF51727CA463}" type="slidenum">
              <a:rPr lang="zh-TW" altLang="en-US"/>
              <a:pPr>
                <a:defRPr/>
              </a:pPr>
              <a:t>‹#›</a:t>
            </a:fld>
            <a:endParaRPr lang="zh-TW"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CD43EA5E-8338-4000-B3A3-325EBA801F44}" type="datetime1">
              <a:rPr lang="zh-TW" altLang="en-US"/>
              <a:pPr>
                <a:defRPr/>
              </a:pPr>
              <a:t>2023/10/3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0611C559-AF1C-47ED-A5BC-9AC88F21E38C}"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6B236449-0CD5-43C0-9634-FDEEC498DBAE}" type="datetime1">
              <a:rPr lang="zh-TW" altLang="en-US"/>
              <a:pPr>
                <a:defRPr/>
              </a:pPr>
              <a:t>2023/10/3</a:t>
            </a:fld>
            <a:endParaRPr lang="en-US" altLang="zh-TW"/>
          </a:p>
        </p:txBody>
      </p:sp>
      <p:sp>
        <p:nvSpPr>
          <p:cNvPr id="6"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6373B114-5AE5-4B01-A044-418083321229}" type="slidenum">
              <a:rPr lang="zh-TW" altLang="en-US"/>
              <a:pPr>
                <a:defRPr/>
              </a:pPr>
              <a:t>‹#›</a:t>
            </a:fld>
            <a:endParaRPr lang="zh-TW"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AC25C4FA-68DD-4F24-8CBC-E32BEDE6A817}" type="datetime1">
              <a:rPr lang="zh-TW" altLang="en-US"/>
              <a:pPr>
                <a:defRPr/>
              </a:pPr>
              <a:t>2023/10/3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68CE537D-2AD5-4D80-832D-DDB92CCCA81C}" type="slidenum">
              <a:rPr lang="zh-TW" altLang="en-US"/>
              <a:pPr>
                <a:defRPr/>
              </a:pPr>
              <a:t>‹#›</a:t>
            </a:fld>
            <a:endParaRPr lang="zh-TW"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425D4F57-0621-4562-81F9-06B8E2188516}" type="datetime1">
              <a:rPr lang="zh-TW" altLang="en-US"/>
              <a:pPr>
                <a:defRPr/>
              </a:pPr>
              <a:t>2023/10/3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5188BB21-E523-4109-A2B4-7DA8784C7E42}" type="slidenum">
              <a:rPr lang="zh-TW" altLang="en-US"/>
              <a:pPr>
                <a:defRPr/>
              </a:pPr>
              <a:t>‹#›</a:t>
            </a:fld>
            <a:endParaRPr lang="zh-TW"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6109D7CE-6685-401E-BE69-000C01D332EE}" type="datetime1">
              <a:rPr lang="zh-TW" altLang="en-US"/>
              <a:pPr>
                <a:defRPr/>
              </a:pPr>
              <a:t>2023/10/3</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en-US" altLang="zh-TW"/>
          </a:p>
        </p:txBody>
      </p:sp>
      <p:sp>
        <p:nvSpPr>
          <p:cNvPr id="9" name="投影片編號版面配置區 5"/>
          <p:cNvSpPr>
            <a:spLocks noGrp="1"/>
          </p:cNvSpPr>
          <p:nvPr>
            <p:ph type="sldNum" sz="quarter" idx="12"/>
          </p:nvPr>
        </p:nvSpPr>
        <p:spPr/>
        <p:txBody>
          <a:bodyPr/>
          <a:lstStyle>
            <a:lvl1pPr>
              <a:defRPr/>
            </a:lvl1pPr>
          </a:lstStyle>
          <a:p>
            <a:pPr>
              <a:defRPr/>
            </a:pPr>
            <a:fld id="{D82A8BA4-A530-4830-8460-954C273B5CD4}" type="slidenum">
              <a:rPr lang="zh-TW" altLang="en-US"/>
              <a:pPr>
                <a:defRPr/>
              </a:pPr>
              <a:t>‹#›</a:t>
            </a:fld>
            <a:endParaRPr lang="zh-TW"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486A868C-B296-4E13-8FFA-CCE36605BE9F}" type="datetime1">
              <a:rPr lang="zh-TW" altLang="en-US"/>
              <a:pPr>
                <a:defRPr/>
              </a:pPr>
              <a:t>2023/10/3</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2"/>
          </p:nvPr>
        </p:nvSpPr>
        <p:spPr/>
        <p:txBody>
          <a:bodyPr/>
          <a:lstStyle>
            <a:lvl1pPr>
              <a:defRPr/>
            </a:lvl1pPr>
          </a:lstStyle>
          <a:p>
            <a:pPr>
              <a:defRPr/>
            </a:pPr>
            <a:fld id="{215F0295-3E21-4CF2-9A8D-B7578953B29E}" type="slidenum">
              <a:rPr lang="zh-TW" altLang="en-US"/>
              <a:pPr>
                <a:defRPr/>
              </a:pPr>
              <a:t>‹#›</a:t>
            </a:fld>
            <a:endParaRPr lang="zh-TW"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4D6E7DF4-54CE-4DC7-B083-08E520AA4FFC}" type="datetime1">
              <a:rPr lang="zh-TW" altLang="en-US"/>
              <a:pPr>
                <a:defRPr/>
              </a:pPr>
              <a:t>2023/10/3</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p:cNvSpPr>
            <a:spLocks noGrp="1"/>
          </p:cNvSpPr>
          <p:nvPr>
            <p:ph type="sldNum" sz="quarter" idx="12"/>
          </p:nvPr>
        </p:nvSpPr>
        <p:spPr/>
        <p:txBody>
          <a:bodyPr/>
          <a:lstStyle>
            <a:lvl1pPr>
              <a:defRPr/>
            </a:lvl1pPr>
          </a:lstStyle>
          <a:p>
            <a:pPr>
              <a:defRPr/>
            </a:pPr>
            <a:fld id="{4CA8BF90-40C4-4251-8A2C-2C1F64300DE9}" type="slidenum">
              <a:rPr lang="zh-TW" altLang="en-US"/>
              <a:pPr>
                <a:defRPr/>
              </a:pPr>
              <a:t>‹#›</a:t>
            </a:fld>
            <a:endParaRPr lang="zh-TW"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C57C1999-84C0-4417-B45B-F32E75855A4E}" type="datetime1">
              <a:rPr lang="zh-TW" altLang="en-US"/>
              <a:pPr>
                <a:defRPr/>
              </a:pPr>
              <a:t>2023/10/3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B778E95E-154B-4A5B-9C4E-6E1F8D37043B}" type="slidenum">
              <a:rPr lang="zh-TW" altLang="en-US"/>
              <a:pPr>
                <a:defRPr/>
              </a:pPr>
              <a:t>‹#›</a:t>
            </a:fld>
            <a:endParaRPr lang="zh-TW"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D9D95BB9-E116-4747-908A-10BC55BAF952}" type="datetime1">
              <a:rPr lang="zh-TW" altLang="en-US"/>
              <a:pPr>
                <a:defRPr/>
              </a:pPr>
              <a:t>2023/10/3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2EC8C8A2-93A6-4E98-83AD-11C9036DF82E}" type="slidenum">
              <a:rPr lang="zh-TW" altLang="en-US"/>
              <a:pPr>
                <a:defRPr/>
              </a:pPr>
              <a:t>‹#›</a:t>
            </a:fld>
            <a:endParaRPr lang="zh-TW"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DDC653AE-EBF2-4729-8C46-C36808121158}" type="datetime1">
              <a:rPr lang="zh-TW" altLang="en-US"/>
              <a:pPr>
                <a:defRPr/>
              </a:pPr>
              <a:t>2023/10/3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FDAEED26-2001-4E6F-8633-24F62E8A9BE6}" type="slidenum">
              <a:rPr lang="zh-TW" altLang="en-US"/>
              <a:pPr>
                <a:defRPr/>
              </a:pPr>
              <a:t>‹#›</a:t>
            </a:fld>
            <a:endParaRPr lang="zh-TW"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05D128B8-DC42-4ACB-9121-0CDCB45006EE}" type="datetime1">
              <a:rPr lang="zh-TW" altLang="en-US"/>
              <a:pPr>
                <a:defRPr/>
              </a:pPr>
              <a:t>2023/10/3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CE86225C-7CA1-45B0-AB53-59FB3EFF4606}"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38E4120E-D9D7-4B09-A1B4-14FBBC59388D}" type="datetime1">
              <a:rPr lang="zh-TW" altLang="en-US"/>
              <a:pPr>
                <a:defRPr/>
              </a:pPr>
              <a:t>2023/10/3</a:t>
            </a:fld>
            <a:endParaRPr lang="en-US" altLang="zh-TW"/>
          </a:p>
        </p:txBody>
      </p:sp>
      <p:sp>
        <p:nvSpPr>
          <p:cNvPr id="8"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B635E377-DD30-47C1-B59C-6A9732AEB611}"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065AD462-B81D-45F4-A7CB-C1A1942122B7}" type="datetime1">
              <a:rPr lang="zh-TW" altLang="en-US"/>
              <a:pPr>
                <a:defRPr/>
              </a:pPr>
              <a:t>2023/10/3</a:t>
            </a:fld>
            <a:endParaRPr lang="en-US" altLang="zh-TW"/>
          </a:p>
        </p:txBody>
      </p:sp>
      <p:sp>
        <p:nvSpPr>
          <p:cNvPr id="4"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8551782F-70BE-4764-8C19-A0959A6E9365}"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E90BAE0F-ADC2-4BB5-9D16-6FDD57FD9B59}" type="datetime1">
              <a:rPr lang="zh-TW" altLang="en-US"/>
              <a:pPr>
                <a:defRPr/>
              </a:pPr>
              <a:t>2023/10/3</a:t>
            </a:fld>
            <a:endParaRPr lang="en-US" altLang="zh-TW"/>
          </a:p>
        </p:txBody>
      </p:sp>
      <p:sp>
        <p:nvSpPr>
          <p:cNvPr id="3"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0F268E16-BD77-456C-AC6A-EB2CB3775AFA}"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71E99F59-723F-48BB-9AD9-F2A9A278C6F5}" type="datetime1">
              <a:rPr lang="zh-TW" altLang="en-US"/>
              <a:pPr>
                <a:defRPr/>
              </a:pPr>
              <a:t>2023/10/3</a:t>
            </a:fld>
            <a:endParaRPr lang="en-US" altLang="zh-TW"/>
          </a:p>
        </p:txBody>
      </p:sp>
      <p:sp>
        <p:nvSpPr>
          <p:cNvPr id="6"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0FE2A48D-028D-4E7B-BE40-AA91F6220783}"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dirty="0"/>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9B4993DF-2617-4958-8C54-D7CDED029571}" type="datetime1">
              <a:rPr lang="zh-TW" altLang="en-US"/>
              <a:pPr>
                <a:defRPr/>
              </a:pPr>
              <a:t>2023/10/3</a:t>
            </a:fld>
            <a:endParaRPr lang="en-US" altLang="zh-TW"/>
          </a:p>
        </p:txBody>
      </p:sp>
      <p:sp>
        <p:nvSpPr>
          <p:cNvPr id="6"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4AC78AA9-70D2-4EF3-AD52-1FE9DFA8B914}"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2051"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8BEFF311-8729-4476-8FF0-894ED663A28E}" type="datetime1">
              <a:rPr lang="zh-TW" altLang="en-US"/>
              <a:pPr>
                <a:defRPr/>
              </a:pPr>
              <a:t>2023/10/3</a:t>
            </a:fld>
            <a:endParaRPr lang="en-US" altLang="zh-TW"/>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r>
              <a:rPr lang="en-US" altLang="zh-TW"/>
              <a:t>NATIONAL TAIWAN UNIVERSITY OF SCIENCE AND TECHNOLOGY</a:t>
            </a: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華康粗圓體" pitchFamily="49" charset="-120"/>
                <a:cs typeface="+mn-cs"/>
              </a:defRPr>
            </a:lvl1pPr>
          </a:lstStyle>
          <a:p>
            <a:pPr>
              <a:defRPr/>
            </a:pPr>
            <a:fld id="{45AE4338-C2FE-4486-A9F6-6A544DDD5E83}"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5760" r:id="rId1"/>
    <p:sldLayoutId id="2147485761" r:id="rId2"/>
    <p:sldLayoutId id="2147485762" r:id="rId3"/>
    <p:sldLayoutId id="2147485763" r:id="rId4"/>
    <p:sldLayoutId id="2147485764" r:id="rId5"/>
    <p:sldLayoutId id="2147485765" r:id="rId6"/>
    <p:sldLayoutId id="2147485766" r:id="rId7"/>
    <p:sldLayoutId id="2147485767" r:id="rId8"/>
    <p:sldLayoutId id="2147485768" r:id="rId9"/>
    <p:sldLayoutId id="2147485769" r:id="rId10"/>
    <p:sldLayoutId id="2147485770" r:id="rId11"/>
    <p:sldLayoutId id="2147485771" r:id="rId12"/>
    <p:sldLayoutId id="2147485806" r:id="rId13"/>
  </p:sldLayoutIdLst>
  <p:hf hdr="0" ftr="0" dt="0"/>
  <p:txStyles>
    <p:titleStyle>
      <a:lvl1pPr algn="ctr" rtl="0" eaLnBrk="0" fontAlgn="base" hangingPunct="0">
        <a:spcBef>
          <a:spcPct val="0"/>
        </a:spcBef>
        <a:spcAft>
          <a:spcPct val="0"/>
        </a:spcAft>
        <a:defRPr sz="4400" kern="1200">
          <a:solidFill>
            <a:schemeClr val="tx1"/>
          </a:solidFill>
          <a:latin typeface="+mj-lt"/>
          <a:ea typeface="標楷體" pitchFamily="65" charset="-120"/>
          <a:cs typeface="+mj-cs"/>
        </a:defRPr>
      </a:lvl1pPr>
      <a:lvl2pPr algn="ctr" rtl="0" eaLnBrk="0" fontAlgn="base" hangingPunct="0">
        <a:spcBef>
          <a:spcPct val="0"/>
        </a:spcBef>
        <a:spcAft>
          <a:spcPct val="0"/>
        </a:spcAft>
        <a:defRPr sz="4400">
          <a:solidFill>
            <a:schemeClr val="tx1"/>
          </a:solidFill>
          <a:latin typeface="Arial" pitchFamily="34" charset="0"/>
          <a:ea typeface="標楷體" pitchFamily="65" charset="-120"/>
        </a:defRPr>
      </a:lvl2pPr>
      <a:lvl3pPr algn="ctr" rtl="0" eaLnBrk="0" fontAlgn="base" hangingPunct="0">
        <a:spcBef>
          <a:spcPct val="0"/>
        </a:spcBef>
        <a:spcAft>
          <a:spcPct val="0"/>
        </a:spcAft>
        <a:defRPr sz="4400">
          <a:solidFill>
            <a:schemeClr val="tx1"/>
          </a:solidFill>
          <a:latin typeface="Arial" pitchFamily="34" charset="0"/>
          <a:ea typeface="標楷體" pitchFamily="65" charset="-120"/>
        </a:defRPr>
      </a:lvl3pPr>
      <a:lvl4pPr algn="ctr" rtl="0" eaLnBrk="0" fontAlgn="base" hangingPunct="0">
        <a:spcBef>
          <a:spcPct val="0"/>
        </a:spcBef>
        <a:spcAft>
          <a:spcPct val="0"/>
        </a:spcAft>
        <a:defRPr sz="4400">
          <a:solidFill>
            <a:schemeClr val="tx1"/>
          </a:solidFill>
          <a:latin typeface="Arial" pitchFamily="34" charset="0"/>
          <a:ea typeface="標楷體" pitchFamily="65" charset="-120"/>
        </a:defRPr>
      </a:lvl4pPr>
      <a:lvl5pPr algn="ctr" rtl="0" eaLnBrk="0" fontAlgn="base" hangingPunct="0">
        <a:spcBef>
          <a:spcPct val="0"/>
        </a:spcBef>
        <a:spcAft>
          <a:spcPct val="0"/>
        </a:spcAft>
        <a:defRPr sz="4400">
          <a:solidFill>
            <a:schemeClr val="tx1"/>
          </a:solidFill>
          <a:latin typeface="Arial" pitchFamily="34" charset="0"/>
          <a:ea typeface="標楷體" pitchFamily="65" charset="-12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標楷體" pitchFamily="65" charset="-12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標楷體" pitchFamily="65" charset="-12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標楷體" pitchFamily="65" charset="-12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標楷體" pitchFamily="65" charset="-12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標楷體"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3075"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9D368E1A-C677-4AF7-A02A-F480A0F18463}" type="datetime1">
              <a:rPr lang="zh-TW" altLang="en-US"/>
              <a:pPr>
                <a:defRPr/>
              </a:pPr>
              <a:t>2023/10/3</a:t>
            </a:fld>
            <a:endParaRPr lang="en-US" altLang="zh-TW"/>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r>
              <a:rPr lang="en-US" altLang="zh-TW"/>
              <a:t>NATIONAL TAIWAN UNIVERSITY OF SCIENCE AND TECHNOLOGY</a:t>
            </a: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華康粗圓體" pitchFamily="49" charset="-120"/>
                <a:cs typeface="+mn-cs"/>
              </a:defRPr>
            </a:lvl1pPr>
          </a:lstStyle>
          <a:p>
            <a:pPr>
              <a:defRPr/>
            </a:pPr>
            <a:fld id="{70BFA860-0591-488B-833A-B9DE1C5517D2}" type="slidenum">
              <a:rPr lang="zh-TW" altLang="en-US"/>
              <a:pPr>
                <a:defRPr/>
              </a:pPr>
              <a:t>‹#›</a:t>
            </a:fld>
            <a:endParaRPr lang="zh-TW" altLang="en-US"/>
          </a:p>
        </p:txBody>
      </p:sp>
      <p:pic>
        <p:nvPicPr>
          <p:cNvPr id="3079" name="그림 8" descr="back16.jpg"/>
          <p:cNvPicPr>
            <a:picLocks noChangeAspect="1"/>
          </p:cNvPicPr>
          <p:nvPr userDrawn="1"/>
        </p:nvPicPr>
        <p:blipFill>
          <a:blip r:embed="rId14"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772" r:id="rId1"/>
    <p:sldLayoutId id="2147485773" r:id="rId2"/>
    <p:sldLayoutId id="2147485774" r:id="rId3"/>
    <p:sldLayoutId id="2147485775" r:id="rId4"/>
    <p:sldLayoutId id="2147485776" r:id="rId5"/>
    <p:sldLayoutId id="2147485777" r:id="rId6"/>
    <p:sldLayoutId id="2147485778" r:id="rId7"/>
    <p:sldLayoutId id="2147485779" r:id="rId8"/>
    <p:sldLayoutId id="2147485780" r:id="rId9"/>
    <p:sldLayoutId id="2147485781" r:id="rId10"/>
    <p:sldLayoutId id="2147485782" r:id="rId11"/>
    <p:sldLayoutId id="2147485783"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4099"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B5CFE06-4071-4E64-9960-18A1C38A28B8}" type="datetime1">
              <a:rPr lang="zh-TW" altLang="en-US"/>
              <a:pPr>
                <a:defRPr/>
              </a:pPr>
              <a:t>2023/10/3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endParaRPr lang="en-US" altLang="zh-TW"/>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2CAA8D1-C410-458D-BE19-098B472A7B54}"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5784" r:id="rId1"/>
    <p:sldLayoutId id="2147485785" r:id="rId2"/>
    <p:sldLayoutId id="2147485786" r:id="rId3"/>
    <p:sldLayoutId id="2147485787" r:id="rId4"/>
    <p:sldLayoutId id="2147485788" r:id="rId5"/>
    <p:sldLayoutId id="2147485789" r:id="rId6"/>
    <p:sldLayoutId id="2147485790" r:id="rId7"/>
    <p:sldLayoutId id="2147485791" r:id="rId8"/>
    <p:sldLayoutId id="2147485792" r:id="rId9"/>
    <p:sldLayoutId id="2147485793" r:id="rId10"/>
    <p:sldLayoutId id="2147485794" r:id="rId11"/>
    <p:sldLayoutId id="2147485807"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5123"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966548C-5518-42D2-942B-1068FD13A497}" type="datetime1">
              <a:rPr lang="zh-TW" altLang="en-US"/>
              <a:pPr>
                <a:defRPr/>
              </a:pPr>
              <a:t>2023/10/3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endParaRPr lang="en-US" altLang="zh-TW"/>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021190C-F908-40D8-AB86-A653D759ACCE}"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5795" r:id="rId1"/>
    <p:sldLayoutId id="2147485796" r:id="rId2"/>
    <p:sldLayoutId id="2147485797" r:id="rId3"/>
    <p:sldLayoutId id="2147485798" r:id="rId4"/>
    <p:sldLayoutId id="2147485799" r:id="rId5"/>
    <p:sldLayoutId id="2147485800" r:id="rId6"/>
    <p:sldLayoutId id="2147485801" r:id="rId7"/>
    <p:sldLayoutId id="2147485802" r:id="rId8"/>
    <p:sldLayoutId id="2147485803" r:id="rId9"/>
    <p:sldLayoutId id="2147485804" r:id="rId10"/>
    <p:sldLayoutId id="214748580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e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jpeg"/><Relationship Id="rId7" Type="http://schemas.openxmlformats.org/officeDocument/2006/relationships/diagramQuickStyle" Target="../diagrams/quickStyle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png"/><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jpeg"/><Relationship Id="rId7" Type="http://schemas.openxmlformats.org/officeDocument/2006/relationships/diagramQuickStyle" Target="../diagrams/quickStyle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png"/><Relationship Id="rId9"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그림 8" descr="back16.jpg"/>
          <p:cNvPicPr>
            <a:picLocks noChangeAspect="1"/>
          </p:cNvPicPr>
          <p:nvPr/>
        </p:nvPicPr>
        <p:blipFill>
          <a:blip r:embed="rId3" cstate="print"/>
          <a:srcRect/>
          <a:stretch>
            <a:fillRect/>
          </a:stretch>
        </p:blipFill>
        <p:spPr bwMode="auto">
          <a:xfrm>
            <a:off x="0" y="0"/>
            <a:ext cx="9144000" cy="6858000"/>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19" name="標題 1"/>
          <p:cNvSpPr txBox="1">
            <a:spLocks/>
          </p:cNvSpPr>
          <p:nvPr/>
        </p:nvSpPr>
        <p:spPr bwMode="auto">
          <a:xfrm>
            <a:off x="0" y="0"/>
            <a:ext cx="9144000" cy="785813"/>
          </a:xfrm>
          <a:prstGeom prst="rect">
            <a:avLst/>
          </a:prstGeom>
          <a:solidFill>
            <a:schemeClr val="accent1">
              <a:lumMod val="75000"/>
            </a:schemeClr>
          </a:solid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研究所修業相關規定</a:t>
            </a:r>
          </a:p>
        </p:txBody>
      </p:sp>
      <p:pic>
        <p:nvPicPr>
          <p:cNvPr id="17412" name="Picture 4" descr="http://www.secretariat.ntust.edu.tw/ezcatfiles/secretariat/img/img/240/Taiwan_Tech_2-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429375"/>
            <a:ext cx="1428750" cy="357188"/>
          </a:xfrm>
          <a:prstGeom prst="rect">
            <a:avLst/>
          </a:prstGeom>
          <a:noFill/>
          <a:ln w="9525">
            <a:noFill/>
            <a:miter lim="800000"/>
            <a:headEnd/>
            <a:tailEnd/>
          </a:ln>
        </p:spPr>
      </p:pic>
      <p:sp>
        <p:nvSpPr>
          <p:cNvPr id="8" name="投影片編號版面配置區 5"/>
          <p:cNvSpPr txBox="1">
            <a:spLocks noGrp="1"/>
          </p:cNvSpPr>
          <p:nvPr/>
        </p:nvSpPr>
        <p:spPr bwMode="auto">
          <a:xfrm>
            <a:off x="8604448" y="6421438"/>
            <a:ext cx="477416" cy="365125"/>
          </a:xfrm>
          <a:prstGeom prst="rect">
            <a:avLst/>
          </a:prstGeom>
          <a:noFill/>
          <a:ln w="9525">
            <a:noFill/>
            <a:miter lim="800000"/>
            <a:headEnd/>
            <a:tailEnd/>
          </a:ln>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zh-TW" sz="1600" b="0" i="0" u="none" strike="noStrike" kern="1200" cap="none" spc="0" normalizeH="0" baseline="0" noProof="0" dirty="0">
                <a:ln>
                  <a:noFill/>
                </a:ln>
                <a:solidFill>
                  <a:prstClr val="white"/>
                </a:solidFill>
                <a:effectLst/>
                <a:uLnTx/>
                <a:uFillTx/>
                <a:latin typeface="Arial" panose="020B0604020202020204" pitchFamily="34" charset="0"/>
                <a:ea typeface="標楷體" pitchFamily="65" charset="-120"/>
                <a:cs typeface="Arial" panose="020B0604020202020204" pitchFamily="34" charset="0"/>
              </a:rPr>
              <a:t>16</a:t>
            </a:r>
            <a:endParaRPr kumimoji="1" lang="zh-TW" altLang="en-US" sz="1600" b="0" i="0" u="none" strike="noStrike" kern="1200" cap="none" spc="0" normalizeH="0" baseline="0" noProof="0" dirty="0">
              <a:ln>
                <a:noFill/>
              </a:ln>
              <a:solidFill>
                <a:prstClr val="white"/>
              </a:solidFill>
              <a:effectLst/>
              <a:uLnTx/>
              <a:uFillTx/>
              <a:latin typeface="Arial" panose="020B0604020202020204" pitchFamily="34" charset="0"/>
              <a:ea typeface="標楷體" pitchFamily="65" charset="-120"/>
              <a:cs typeface="Arial" panose="020B0604020202020204" pitchFamily="34" charset="0"/>
            </a:endParaRPr>
          </a:p>
        </p:txBody>
      </p:sp>
      <p:graphicFrame>
        <p:nvGraphicFramePr>
          <p:cNvPr id="7" name="表格 6">
            <a:extLst>
              <a:ext uri="{FF2B5EF4-FFF2-40B4-BE49-F238E27FC236}">
                <a16:creationId xmlns:a16="http://schemas.microsoft.com/office/drawing/2014/main" id="{954D2752-E4F9-40A3-8232-0F6DF544571E}"/>
              </a:ext>
            </a:extLst>
          </p:cNvPr>
          <p:cNvGraphicFramePr>
            <a:graphicFrameLocks noGrp="1"/>
          </p:cNvGraphicFramePr>
          <p:nvPr>
            <p:extLst>
              <p:ext uri="{D42A27DB-BD31-4B8C-83A1-F6EECF244321}">
                <p14:modId xmlns:p14="http://schemas.microsoft.com/office/powerpoint/2010/main" val="286228170"/>
              </p:ext>
            </p:extLst>
          </p:nvPr>
        </p:nvGraphicFramePr>
        <p:xfrm>
          <a:off x="0" y="620689"/>
          <a:ext cx="9143999" cy="6245306"/>
        </p:xfrm>
        <a:graphic>
          <a:graphicData uri="http://schemas.openxmlformats.org/drawingml/2006/table">
            <a:tbl>
              <a:tblPr firstRow="1" bandRow="1">
                <a:tableStyleId>{7DF18680-E054-41AD-8BC1-D1AEF772440D}</a:tableStyleId>
              </a:tblPr>
              <a:tblGrid>
                <a:gridCol w="1798819">
                  <a:extLst>
                    <a:ext uri="{9D8B030D-6E8A-4147-A177-3AD203B41FA5}">
                      <a16:colId xmlns:a16="http://schemas.microsoft.com/office/drawing/2014/main" val="20000"/>
                    </a:ext>
                  </a:extLst>
                </a:gridCol>
                <a:gridCol w="2473106">
                  <a:extLst>
                    <a:ext uri="{9D8B030D-6E8A-4147-A177-3AD203B41FA5}">
                      <a16:colId xmlns:a16="http://schemas.microsoft.com/office/drawing/2014/main" val="20001"/>
                    </a:ext>
                  </a:extLst>
                </a:gridCol>
                <a:gridCol w="2372203">
                  <a:extLst>
                    <a:ext uri="{9D8B030D-6E8A-4147-A177-3AD203B41FA5}">
                      <a16:colId xmlns:a16="http://schemas.microsoft.com/office/drawing/2014/main" val="20002"/>
                    </a:ext>
                  </a:extLst>
                </a:gridCol>
                <a:gridCol w="2499871">
                  <a:extLst>
                    <a:ext uri="{9D8B030D-6E8A-4147-A177-3AD203B41FA5}">
                      <a16:colId xmlns:a16="http://schemas.microsoft.com/office/drawing/2014/main" val="20003"/>
                    </a:ext>
                  </a:extLst>
                </a:gridCol>
              </a:tblGrid>
              <a:tr h="411045">
                <a:tc>
                  <a:txBody>
                    <a:bodyPr/>
                    <a:lstStyle/>
                    <a:p>
                      <a:pPr algn="ct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項目</a:t>
                      </a:r>
                    </a:p>
                  </a:txBody>
                  <a:tcPr/>
                </a:tc>
                <a:tc>
                  <a:txBody>
                    <a:bodyPr/>
                    <a:lstStyle/>
                    <a:p>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碩士班</a:t>
                      </a:r>
                    </a:p>
                  </a:txBody>
                  <a:tcPr/>
                </a:tc>
                <a:tc>
                  <a:txBody>
                    <a:bodyPr/>
                    <a:lstStyle/>
                    <a:p>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碩士在職專班</a:t>
                      </a:r>
                    </a:p>
                  </a:txBody>
                  <a:tcPr/>
                </a:tc>
                <a:tc>
                  <a:txBody>
                    <a:bodyPr/>
                    <a:lstStyle/>
                    <a:p>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博士班</a:t>
                      </a:r>
                    </a:p>
                  </a:txBody>
                  <a:tcPr/>
                </a:tc>
                <a:extLst>
                  <a:ext uri="{0D108BD9-81ED-4DB2-BD59-A6C34878D82A}">
                    <a16:rowId xmlns:a16="http://schemas.microsoft.com/office/drawing/2014/main" val="10000"/>
                  </a:ext>
                </a:extLst>
              </a:tr>
              <a:tr h="399844">
                <a:tc>
                  <a:txBody>
                    <a:bodyPr/>
                    <a:lstStyle/>
                    <a:p>
                      <a:r>
                        <a:rPr lang="zh-TW" altLang="en-US" sz="1400" b="1" dirty="0">
                          <a:solidFill>
                            <a:schemeClr val="accent1">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修業年限</a:t>
                      </a:r>
                    </a:p>
                  </a:txBody>
                  <a:tcPr>
                    <a:solidFill>
                      <a:srgbClr val="D0E3EA"/>
                    </a:solidFill>
                  </a:tcPr>
                </a:tc>
                <a:tc>
                  <a:txBody>
                    <a:bodyPr/>
                    <a:lstStyle/>
                    <a:p>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a:t>
                      </a:r>
                    </a:p>
                  </a:txBody>
                  <a:tcPr/>
                </a:tc>
                <a:tc>
                  <a:txBody>
                    <a:bodyPr/>
                    <a:lstStyle/>
                    <a:p>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a:t>
                      </a:r>
                    </a:p>
                  </a:txBody>
                  <a:tcPr/>
                </a:tc>
                <a:tc>
                  <a:txBody>
                    <a:bodyPr/>
                    <a:lstStyle/>
                    <a:p>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2-7</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a:t>
                      </a:r>
                    </a:p>
                  </a:txBody>
                  <a:tcPr/>
                </a:tc>
                <a:extLst>
                  <a:ext uri="{0D108BD9-81ED-4DB2-BD59-A6C34878D82A}">
                    <a16:rowId xmlns:a16="http://schemas.microsoft.com/office/drawing/2014/main" val="10001"/>
                  </a:ext>
                </a:extLst>
              </a:tr>
              <a:tr h="1456133">
                <a:tc>
                  <a:txBody>
                    <a:bodyPr/>
                    <a:lstStyle/>
                    <a:p>
                      <a:r>
                        <a:rPr lang="zh-TW" altLang="en-US" sz="1400" b="1" dirty="0">
                          <a:solidFill>
                            <a:schemeClr val="accent1">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畢業應修學分</a:t>
                      </a:r>
                      <a:endParaRPr lang="en-US" altLang="zh-TW" sz="1400" b="1" dirty="0">
                        <a:solidFill>
                          <a:schemeClr val="accent1">
                            <a:lumMod val="50000"/>
                          </a:schemeClr>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400" b="1" dirty="0">
                          <a:solidFill>
                            <a:schemeClr val="accent1">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（不包含論文學分）</a:t>
                      </a:r>
                    </a:p>
                  </a:txBody>
                  <a:tcPr>
                    <a:solidFill>
                      <a:srgbClr val="D0E3EA"/>
                    </a:solidFill>
                  </a:tcPr>
                </a:tc>
                <a:tc>
                  <a:txBody>
                    <a:bodyPr/>
                    <a:lstStyle/>
                    <a:p>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管院</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MBA</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45</a:t>
                      </a:r>
                    </a:p>
                    <a:p>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企管、科管、財金：</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42</a:t>
                      </a:r>
                    </a:p>
                    <a:p>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管院其餘各系：</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36</a:t>
                      </a:r>
                    </a:p>
                    <a:p>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人文學院：</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30</a:t>
                      </a:r>
                    </a:p>
                    <a:p>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其餘各院系所：</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24</a:t>
                      </a:r>
                    </a:p>
                    <a:p>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系所另有規定從其規定</a:t>
                      </a:r>
                    </a:p>
                  </a:txBody>
                  <a:tcPr/>
                </a:tc>
                <a:tc>
                  <a:txBody>
                    <a:bodyPr/>
                    <a:lstStyle/>
                    <a:p>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EMRD</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45</a:t>
                      </a:r>
                    </a:p>
                    <a:p>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SEMI-EMRD</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45</a:t>
                      </a:r>
                    </a:p>
                    <a:p>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管院各</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EMBA</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45</a:t>
                      </a:r>
                    </a:p>
                    <a:p>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其餘各院系所：</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30</a:t>
                      </a:r>
                    </a:p>
                    <a:p>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系所另有規定從其規定</a:t>
                      </a:r>
                    </a:p>
                  </a:txBody>
                  <a:tcPr/>
                </a:tc>
                <a:tc>
                  <a:txBody>
                    <a:bodyPr/>
                    <a:lstStyle/>
                    <a:p>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工管、財金：</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30</a:t>
                      </a:r>
                    </a:p>
                    <a:p>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管院其餘系所：</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24</a:t>
                      </a:r>
                    </a:p>
                    <a:p>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其餘各院系所：</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18</a:t>
                      </a:r>
                    </a:p>
                    <a:p>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系所另有規定從其規定</a:t>
                      </a:r>
                    </a:p>
                  </a:txBody>
                  <a:tcPr/>
                </a:tc>
                <a:extLst>
                  <a:ext uri="{0D108BD9-81ED-4DB2-BD59-A6C34878D82A}">
                    <a16:rowId xmlns:a16="http://schemas.microsoft.com/office/drawing/2014/main" val="10002"/>
                  </a:ext>
                </a:extLst>
              </a:tr>
              <a:tr h="358449">
                <a:tc>
                  <a:txBody>
                    <a:bodyPr/>
                    <a:lstStyle/>
                    <a:p>
                      <a:r>
                        <a:rPr lang="zh-TW" altLang="en-US" sz="1400" b="1" dirty="0">
                          <a:solidFill>
                            <a:schemeClr val="accent1">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成績及格標準</a:t>
                      </a:r>
                    </a:p>
                  </a:txBody>
                  <a:tcPr>
                    <a:solidFill>
                      <a:srgbClr val="D0E3EA"/>
                    </a:solidFill>
                  </a:tcPr>
                </a:tc>
                <a:tc>
                  <a:txBody>
                    <a:bodyPr/>
                    <a:lstStyle/>
                    <a:p>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B-</a:t>
                      </a:r>
                      <a:endPar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B-</a:t>
                      </a:r>
                      <a:endPar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B-</a:t>
                      </a:r>
                      <a:endPar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val="10003"/>
                  </a:ext>
                </a:extLst>
              </a:tr>
              <a:tr h="770894">
                <a:tc>
                  <a:txBody>
                    <a:bodyPr/>
                    <a:lstStyle/>
                    <a:p>
                      <a:r>
                        <a:rPr lang="zh-TW" altLang="en-US" sz="1400" b="1" dirty="0">
                          <a:solidFill>
                            <a:schemeClr val="accent1">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學術研究倫理（</a:t>
                      </a:r>
                      <a:r>
                        <a:rPr lang="en-US" altLang="zh-TW" sz="1400" b="1" dirty="0">
                          <a:solidFill>
                            <a:schemeClr val="accent1">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0</a:t>
                      </a:r>
                      <a:r>
                        <a:rPr lang="zh-TW" altLang="en-US" sz="1400" b="1" dirty="0">
                          <a:solidFill>
                            <a:schemeClr val="accent1">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學分）</a:t>
                      </a:r>
                    </a:p>
                  </a:txBody>
                  <a:tcPr>
                    <a:solidFill>
                      <a:srgbClr val="D0E3EA"/>
                    </a:solidFill>
                  </a:tcPr>
                </a:tc>
                <a:tc gridSpan="3">
                  <a:txBody>
                    <a:bodyPr/>
                    <a:lstStyle/>
                    <a:p>
                      <a:pPr algn="l"/>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本課程須於入學第一學年修畢。</a:t>
                      </a:r>
                      <a:r>
                        <a:rPr lang="zh-TW" altLang="en-US" sz="1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未修習通過者</a:t>
                      </a:r>
                      <a:r>
                        <a:rPr lang="zh-TW" altLang="en-US" sz="1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b="1"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不得</a:t>
                      </a:r>
                      <a:r>
                        <a:rPr lang="zh-TW" altLang="en-US" sz="1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申請學位考試</a:t>
                      </a:r>
                      <a:r>
                        <a:rPr lang="zh-TW" altLang="en-US" sz="1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c hMerge="1">
                  <a:txBody>
                    <a:bodyPr/>
                    <a:lstStyle/>
                    <a:p>
                      <a:pPr algn="l"/>
                      <a:endPar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c hMerge="1">
                  <a:txBody>
                    <a:bodyPr/>
                    <a:lstStyle/>
                    <a:p>
                      <a:pPr algn="l"/>
                      <a:endPar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val="10004"/>
                  </a:ext>
                </a:extLst>
              </a:tr>
              <a:tr h="770894">
                <a:tc>
                  <a:txBody>
                    <a:bodyPr/>
                    <a:lstStyle/>
                    <a:p>
                      <a:r>
                        <a:rPr lang="zh-TW" altLang="en-US" sz="1400" b="1" dirty="0">
                          <a:solidFill>
                            <a:schemeClr val="accent1">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學位論文題目及研究目的經系所確認與系所專業領域相符</a:t>
                      </a:r>
                    </a:p>
                  </a:txBody>
                  <a:tcPr>
                    <a:solidFill>
                      <a:srgbClr val="D0E3EA"/>
                    </a:solidFill>
                  </a:tcPr>
                </a:tc>
                <a:tc gridSpan="3">
                  <a:txBody>
                    <a:bodyPr/>
                    <a:lstStyle/>
                    <a:p>
                      <a:pPr algn="l"/>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除有明訂須論文研究計畫口試之系所，於研究計畫口試時，確認學生學位論文是否與系所專業領域相符外，其餘系所學生，須於學位考試前一學期或最遲於學位考試當學期全校加退選截止前，依系所規定期限，將論文題目及研究目的送交系所審查是否與系所專業領域相符，</a:t>
                      </a:r>
                      <a:r>
                        <a:rPr lang="zh-TW" altLang="en-US" sz="1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未經系所確認論文題目及研究目的與系所專業領域相符者，不得申請學位考試。</a:t>
                      </a:r>
                    </a:p>
                    <a:p>
                      <a:pPr algn="l"/>
                      <a:endPar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c hMerge="1">
                  <a:txBody>
                    <a:bodyPr/>
                    <a:lstStyle/>
                    <a:p>
                      <a:pPr algn="l"/>
                      <a:endPar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c hMerge="1">
                  <a:txBody>
                    <a:bodyPr/>
                    <a:lstStyle/>
                    <a:p>
                      <a:pPr algn="l"/>
                      <a:endPar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val="1184579159"/>
                  </a:ext>
                </a:extLst>
              </a:tr>
              <a:tr h="309732">
                <a:tc>
                  <a:txBody>
                    <a:bodyPr/>
                    <a:lstStyle/>
                    <a:p>
                      <a:r>
                        <a:rPr lang="zh-TW" altLang="en-US" sz="1400" b="1" dirty="0">
                          <a:solidFill>
                            <a:schemeClr val="accent1">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英文必修</a:t>
                      </a:r>
                    </a:p>
                  </a:txBody>
                  <a:tcPr>
                    <a:solidFill>
                      <a:srgbClr val="D0E3EA"/>
                    </a:solidFill>
                  </a:tcPr>
                </a:tc>
                <a:tc>
                  <a:txBody>
                    <a:bodyPr/>
                    <a:lstStyle/>
                    <a:p>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依系所修業規定辦理</a:t>
                      </a:r>
                    </a:p>
                  </a:txBody>
                  <a:tcPr/>
                </a:tc>
                <a:tc>
                  <a:txBody>
                    <a:bodyPr/>
                    <a:lstStyle/>
                    <a:p>
                      <a:pPr algn="ct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依系所修業規定辦理</a:t>
                      </a:r>
                    </a:p>
                  </a:txBody>
                  <a:tcPr/>
                </a:tc>
                <a:extLst>
                  <a:ext uri="{0D108BD9-81ED-4DB2-BD59-A6C34878D82A}">
                    <a16:rowId xmlns:a16="http://schemas.microsoft.com/office/drawing/2014/main" val="10005"/>
                  </a:ext>
                </a:extLst>
              </a:tr>
              <a:tr h="1380969">
                <a:tc>
                  <a:txBody>
                    <a:bodyPr/>
                    <a:lstStyle/>
                    <a:p>
                      <a:r>
                        <a:rPr lang="zh-TW" altLang="en-US" sz="1400" b="1" dirty="0">
                          <a:solidFill>
                            <a:schemeClr val="accent1">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博士資格考核</a:t>
                      </a:r>
                    </a:p>
                  </a:txBody>
                  <a:tcPr>
                    <a:solidFill>
                      <a:srgbClr val="D0E3EA"/>
                    </a:solidFill>
                  </a:tcPr>
                </a:tc>
                <a:tc>
                  <a:txBody>
                    <a:bodyPr/>
                    <a:lstStyle/>
                    <a:p>
                      <a:pPr algn="ctr"/>
                      <a:endPar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ctr"/>
                      <a:endPar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endPar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ctr"/>
                      <a:endPar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285750" indent="-285750">
                        <a:buFont typeface="Arial" panose="020B0604020202020204" pitchFamily="34" charset="0"/>
                        <a:buChar char="•"/>
                      </a:pP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管理學院：</a:t>
                      </a:r>
                      <a:endPar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第三學年結束前通過</a:t>
                      </a:r>
                      <a:endPar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buFont typeface="Arial" panose="020B0604020202020204" pitchFamily="34" charset="0"/>
                        <a:buChar char="•"/>
                      </a:pP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其餘學院：</a:t>
                      </a:r>
                      <a:endPar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第二學年結束前通過</a:t>
                      </a:r>
                      <a:endPar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buFont typeface="Arial" panose="020B0604020202020204" pitchFamily="34" charset="0"/>
                        <a:buChar char="•"/>
                      </a:pP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未於期限內通過者，應予退學</a:t>
                      </a:r>
                      <a:endPar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22293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그림 8" descr="back16.jpg"/>
          <p:cNvPicPr>
            <a:picLocks noChangeAspect="1"/>
          </p:cNvPicPr>
          <p:nvPr/>
        </p:nvPicPr>
        <p:blipFill>
          <a:blip r:embed="rId3" cstate="print"/>
          <a:srcRect/>
          <a:stretch>
            <a:fillRect/>
          </a:stretch>
        </p:blipFill>
        <p:spPr bwMode="auto">
          <a:xfrm>
            <a:off x="-22035" y="0"/>
            <a:ext cx="9144000" cy="6858000"/>
          </a:xfrm>
          <a:prstGeom prst="rect">
            <a:avLst/>
          </a:prstGeom>
          <a:solidFill>
            <a:schemeClr val="accent6">
              <a:lumMod val="75000"/>
            </a:schemeClr>
          </a:solidFill>
          <a:ln>
            <a:headEnd/>
            <a:tailEnd/>
          </a:ln>
        </p:spPr>
        <p:style>
          <a:lnRef idx="2">
            <a:schemeClr val="accent1"/>
          </a:lnRef>
          <a:fillRef idx="1">
            <a:schemeClr val="lt1"/>
          </a:fillRef>
          <a:effectRef idx="0">
            <a:schemeClr val="accent1"/>
          </a:effectRef>
          <a:fontRef idx="minor">
            <a:schemeClr val="dk1"/>
          </a:fontRef>
        </p:style>
      </p:pic>
      <p:sp>
        <p:nvSpPr>
          <p:cNvPr id="19" name="標題 1"/>
          <p:cNvSpPr txBox="1">
            <a:spLocks/>
          </p:cNvSpPr>
          <p:nvPr/>
        </p:nvSpPr>
        <p:spPr bwMode="auto">
          <a:xfrm>
            <a:off x="0" y="0"/>
            <a:ext cx="9144000" cy="785813"/>
          </a:xfrm>
          <a:prstGeom prst="rect">
            <a:avLst/>
          </a:prstGeom>
          <a:solidFill>
            <a:schemeClr val="accent1">
              <a:lumMod val="75000"/>
            </a:schemeClr>
          </a:solidFill>
          <a:ln w="9525">
            <a:noFill/>
            <a:miter lim="800000"/>
            <a:headEnd/>
            <a:tailEnd/>
          </a:ln>
        </p:spPr>
        <p:txBody>
          <a:bodyPr anchor="ctr"/>
          <a:lstStyle/>
          <a:p>
            <a:pPr algn="ctr">
              <a:defRPr/>
            </a:pPr>
            <a:r>
              <a:rPr lang="zh-TW" altLang="en-US" sz="3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學位論文相關規定</a:t>
            </a:r>
          </a:p>
        </p:txBody>
      </p:sp>
      <p:pic>
        <p:nvPicPr>
          <p:cNvPr id="18436" name="Picture 4" descr="http://www.secretariat.ntust.edu.tw/ezcatfiles/secretariat/img/img/240/Taiwan_Tech_2-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429375"/>
            <a:ext cx="1428750" cy="357188"/>
          </a:xfrm>
          <a:prstGeom prst="rect">
            <a:avLst/>
          </a:prstGeom>
          <a:noFill/>
          <a:ln w="9525">
            <a:noFill/>
            <a:miter lim="800000"/>
            <a:headEnd/>
            <a:tailEnd/>
          </a:ln>
        </p:spPr>
      </p:pic>
      <p:graphicFrame>
        <p:nvGraphicFramePr>
          <p:cNvPr id="3" name="資料庫圖表 2">
            <a:extLst>
              <a:ext uri="{FF2B5EF4-FFF2-40B4-BE49-F238E27FC236}">
                <a16:creationId xmlns:a16="http://schemas.microsoft.com/office/drawing/2014/main" id="{190168F3-DD90-4ED0-852C-15D3BF61BE38}"/>
              </a:ext>
            </a:extLst>
          </p:cNvPr>
          <p:cNvGraphicFramePr/>
          <p:nvPr>
            <p:extLst>
              <p:ext uri="{D42A27DB-BD31-4B8C-83A1-F6EECF244321}">
                <p14:modId xmlns:p14="http://schemas.microsoft.com/office/powerpoint/2010/main" val="3287347754"/>
              </p:ext>
            </p:extLst>
          </p:nvPr>
        </p:nvGraphicFramePr>
        <p:xfrm>
          <a:off x="611560" y="1124744"/>
          <a:ext cx="7848872" cy="46085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投影片編號版面配置區 5"/>
          <p:cNvSpPr txBox="1">
            <a:spLocks noGrp="1"/>
          </p:cNvSpPr>
          <p:nvPr/>
        </p:nvSpPr>
        <p:spPr bwMode="auto">
          <a:xfrm>
            <a:off x="8568444" y="6421438"/>
            <a:ext cx="513420" cy="365125"/>
          </a:xfrm>
          <a:prstGeom prst="rect">
            <a:avLst/>
          </a:prstGeom>
          <a:noFill/>
          <a:ln w="9525">
            <a:noFill/>
            <a:miter lim="800000"/>
            <a:headEnd/>
            <a:tailEnd/>
          </a:ln>
        </p:spPr>
        <p:txBody>
          <a:bodyPr anchor="ctr"/>
          <a:lstStyle/>
          <a:p>
            <a:pPr algn="r"/>
            <a:r>
              <a:rPr lang="en-US" altLang="zh-TW" sz="1600" dirty="0">
                <a:solidFill>
                  <a:schemeClr val="bg1"/>
                </a:solidFill>
                <a:latin typeface="Arial" panose="020B0604020202020204" pitchFamily="34" charset="0"/>
                <a:ea typeface="標楷體" pitchFamily="65" charset="-120"/>
                <a:cs typeface="Arial" panose="020B0604020202020204" pitchFamily="34" charset="0"/>
              </a:rPr>
              <a:t>18</a:t>
            </a:r>
            <a:endParaRPr lang="zh-TW" altLang="en-US" sz="1600" dirty="0">
              <a:solidFill>
                <a:schemeClr val="bg1"/>
              </a:solidFill>
              <a:latin typeface="Arial" panose="020B0604020202020204" pitchFamily="34" charset="0"/>
              <a:ea typeface="標楷體" pitchFamily="65" charset="-120"/>
              <a:cs typeface="Arial" panose="020B0604020202020204" pitchFamily="34" charset="0"/>
            </a:endParaRPr>
          </a:p>
        </p:txBody>
      </p:sp>
    </p:spTree>
    <p:extLst>
      <p:ext uri="{BB962C8B-B14F-4D97-AF65-F5344CB8AC3E}">
        <p14:creationId xmlns:p14="http://schemas.microsoft.com/office/powerpoint/2010/main" val="1428466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그림 8" descr="back16.jpg"/>
          <p:cNvPicPr>
            <a:picLocks noChangeAspect="1"/>
          </p:cNvPicPr>
          <p:nvPr/>
        </p:nvPicPr>
        <p:blipFill>
          <a:blip r:embed="rId3" cstate="print"/>
          <a:srcRect/>
          <a:stretch>
            <a:fillRect/>
          </a:stretch>
        </p:blipFill>
        <p:spPr bwMode="auto">
          <a:xfrm>
            <a:off x="-22035" y="0"/>
            <a:ext cx="9144000" cy="6858000"/>
          </a:xfrm>
          <a:prstGeom prst="rect">
            <a:avLst/>
          </a:prstGeom>
          <a:solidFill>
            <a:schemeClr val="accent6">
              <a:lumMod val="75000"/>
            </a:schemeClr>
          </a:solidFill>
          <a:ln>
            <a:headEnd/>
            <a:tailEnd/>
          </a:ln>
        </p:spPr>
        <p:style>
          <a:lnRef idx="2">
            <a:schemeClr val="accent1"/>
          </a:lnRef>
          <a:fillRef idx="1">
            <a:schemeClr val="lt1"/>
          </a:fillRef>
          <a:effectRef idx="0">
            <a:schemeClr val="accent1"/>
          </a:effectRef>
          <a:fontRef idx="minor">
            <a:schemeClr val="dk1"/>
          </a:fontRef>
        </p:style>
      </p:pic>
      <p:sp>
        <p:nvSpPr>
          <p:cNvPr id="19" name="標題 1"/>
          <p:cNvSpPr txBox="1">
            <a:spLocks/>
          </p:cNvSpPr>
          <p:nvPr/>
        </p:nvSpPr>
        <p:spPr bwMode="auto">
          <a:xfrm>
            <a:off x="0" y="0"/>
            <a:ext cx="9144000" cy="785813"/>
          </a:xfrm>
          <a:prstGeom prst="rect">
            <a:avLst/>
          </a:prstGeom>
          <a:solidFill>
            <a:schemeClr val="accent1">
              <a:lumMod val="75000"/>
            </a:schemeClr>
          </a:solidFill>
          <a:ln w="9525">
            <a:noFill/>
            <a:miter lim="800000"/>
            <a:headEnd/>
            <a:tailEnd/>
          </a:ln>
        </p:spPr>
        <p:txBody>
          <a:bodyPr anchor="ctr"/>
          <a:lstStyle/>
          <a:p>
            <a:pPr algn="ctr">
              <a:defRPr/>
            </a:pPr>
            <a:r>
              <a:rPr lang="zh-TW" altLang="en-US" sz="3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學位論文相關規定</a:t>
            </a:r>
          </a:p>
        </p:txBody>
      </p:sp>
      <p:pic>
        <p:nvPicPr>
          <p:cNvPr id="18436" name="Picture 4" descr="http://www.secretariat.ntust.edu.tw/ezcatfiles/secretariat/img/img/240/Taiwan_Tech_2-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429375"/>
            <a:ext cx="1428750" cy="357188"/>
          </a:xfrm>
          <a:prstGeom prst="rect">
            <a:avLst/>
          </a:prstGeom>
          <a:noFill/>
          <a:ln w="9525">
            <a:noFill/>
            <a:miter lim="800000"/>
            <a:headEnd/>
            <a:tailEnd/>
          </a:ln>
        </p:spPr>
      </p:pic>
      <p:graphicFrame>
        <p:nvGraphicFramePr>
          <p:cNvPr id="3" name="資料庫圖表 2">
            <a:extLst>
              <a:ext uri="{FF2B5EF4-FFF2-40B4-BE49-F238E27FC236}">
                <a16:creationId xmlns:a16="http://schemas.microsoft.com/office/drawing/2014/main" id="{190168F3-DD90-4ED0-852C-15D3BF61BE38}"/>
              </a:ext>
            </a:extLst>
          </p:cNvPr>
          <p:cNvGraphicFramePr/>
          <p:nvPr>
            <p:extLst>
              <p:ext uri="{D42A27DB-BD31-4B8C-83A1-F6EECF244321}">
                <p14:modId xmlns:p14="http://schemas.microsoft.com/office/powerpoint/2010/main" val="3969011507"/>
              </p:ext>
            </p:extLst>
          </p:nvPr>
        </p:nvGraphicFramePr>
        <p:xfrm>
          <a:off x="625529" y="1266081"/>
          <a:ext cx="7848872" cy="46085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投影片編號版面配置區 5"/>
          <p:cNvSpPr txBox="1">
            <a:spLocks noGrp="1"/>
          </p:cNvSpPr>
          <p:nvPr/>
        </p:nvSpPr>
        <p:spPr bwMode="auto">
          <a:xfrm>
            <a:off x="8568444" y="6421438"/>
            <a:ext cx="513420" cy="365125"/>
          </a:xfrm>
          <a:prstGeom prst="rect">
            <a:avLst/>
          </a:prstGeom>
          <a:noFill/>
          <a:ln w="9525">
            <a:noFill/>
            <a:miter lim="800000"/>
            <a:headEnd/>
            <a:tailEnd/>
          </a:ln>
        </p:spPr>
        <p:txBody>
          <a:bodyPr anchor="ctr"/>
          <a:lstStyle/>
          <a:p>
            <a:pPr algn="r"/>
            <a:r>
              <a:rPr lang="en-US" altLang="zh-TW" sz="1600" dirty="0">
                <a:solidFill>
                  <a:schemeClr val="bg1"/>
                </a:solidFill>
                <a:latin typeface="Arial" panose="020B0604020202020204" pitchFamily="34" charset="0"/>
                <a:ea typeface="標楷體" pitchFamily="65" charset="-120"/>
                <a:cs typeface="Arial" panose="020B0604020202020204" pitchFamily="34" charset="0"/>
              </a:rPr>
              <a:t>18</a:t>
            </a:r>
            <a:endParaRPr lang="zh-TW" altLang="en-US" sz="1600" dirty="0">
              <a:solidFill>
                <a:schemeClr val="bg1"/>
              </a:solidFill>
              <a:latin typeface="Arial" panose="020B0604020202020204" pitchFamily="34" charset="0"/>
              <a:ea typeface="標楷體" pitchFamily="65" charset="-120"/>
              <a:cs typeface="Arial" panose="020B0604020202020204" pitchFamily="34" charset="0"/>
            </a:endParaRPr>
          </a:p>
        </p:txBody>
      </p:sp>
    </p:spTree>
    <p:extLst>
      <p:ext uri="{BB962C8B-B14F-4D97-AF65-F5344CB8AC3E}">
        <p14:creationId xmlns:p14="http://schemas.microsoft.com/office/powerpoint/2010/main" val="236299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그림 8" descr="back16.jpg"/>
          <p:cNvPicPr>
            <a:picLocks noChangeAspect="1"/>
          </p:cNvPicPr>
          <p:nvPr/>
        </p:nvPicPr>
        <p:blipFill>
          <a:blip r:embed="rId3" cstate="print"/>
          <a:srcRect/>
          <a:stretch>
            <a:fillRect/>
          </a:stretch>
        </p:blipFill>
        <p:spPr bwMode="auto">
          <a:xfrm>
            <a:off x="-1" y="0"/>
            <a:ext cx="9121965" cy="6858000"/>
          </a:xfrm>
          <a:prstGeom prst="rect">
            <a:avLst/>
          </a:prstGeom>
          <a:solidFill>
            <a:schemeClr val="accent6">
              <a:lumMod val="75000"/>
            </a:schemeClr>
          </a:solidFill>
          <a:ln>
            <a:headEnd/>
            <a:tailEnd/>
          </a:ln>
        </p:spPr>
        <p:style>
          <a:lnRef idx="2">
            <a:schemeClr val="accent1"/>
          </a:lnRef>
          <a:fillRef idx="1">
            <a:schemeClr val="lt1"/>
          </a:fillRef>
          <a:effectRef idx="0">
            <a:schemeClr val="accent1"/>
          </a:effectRef>
          <a:fontRef idx="minor">
            <a:schemeClr val="dk1"/>
          </a:fontRef>
        </p:style>
      </p:pic>
      <p:sp>
        <p:nvSpPr>
          <p:cNvPr id="19" name="標題 1"/>
          <p:cNvSpPr txBox="1">
            <a:spLocks/>
          </p:cNvSpPr>
          <p:nvPr/>
        </p:nvSpPr>
        <p:spPr bwMode="auto">
          <a:xfrm>
            <a:off x="0" y="0"/>
            <a:ext cx="9144000" cy="785813"/>
          </a:xfrm>
          <a:prstGeom prst="rect">
            <a:avLst/>
          </a:prstGeom>
          <a:solidFill>
            <a:schemeClr val="accent1">
              <a:lumMod val="75000"/>
            </a:schemeClr>
          </a:solidFill>
          <a:ln w="9525">
            <a:noFill/>
            <a:miter lim="800000"/>
            <a:headEnd/>
            <a:tailEnd/>
          </a:ln>
        </p:spPr>
        <p:txBody>
          <a:bodyPr anchor="ctr"/>
          <a:lstStyle/>
          <a:p>
            <a:pPr algn="ctr">
              <a:defRPr/>
            </a:pPr>
            <a:r>
              <a:rPr lang="zh-TW" altLang="en-US" sz="3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學位論文相關規定</a:t>
            </a:r>
          </a:p>
        </p:txBody>
      </p:sp>
      <p:pic>
        <p:nvPicPr>
          <p:cNvPr id="18436" name="Picture 4" descr="http://www.secretariat.ntust.edu.tw/ezcatfiles/secretariat/img/img/240/Taiwan_Tech_2-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429375"/>
            <a:ext cx="1428750" cy="357188"/>
          </a:xfrm>
          <a:prstGeom prst="rect">
            <a:avLst/>
          </a:prstGeom>
          <a:noFill/>
          <a:ln w="9525">
            <a:noFill/>
            <a:miter lim="800000"/>
            <a:headEnd/>
            <a:tailEnd/>
          </a:ln>
        </p:spPr>
      </p:pic>
      <p:graphicFrame>
        <p:nvGraphicFramePr>
          <p:cNvPr id="3" name="資料庫圖表 2">
            <a:extLst>
              <a:ext uri="{FF2B5EF4-FFF2-40B4-BE49-F238E27FC236}">
                <a16:creationId xmlns:a16="http://schemas.microsoft.com/office/drawing/2014/main" id="{190168F3-DD90-4ED0-852C-15D3BF61BE38}"/>
              </a:ext>
            </a:extLst>
          </p:cNvPr>
          <p:cNvGraphicFramePr/>
          <p:nvPr>
            <p:extLst>
              <p:ext uri="{D42A27DB-BD31-4B8C-83A1-F6EECF244321}">
                <p14:modId xmlns:p14="http://schemas.microsoft.com/office/powerpoint/2010/main" val="1767983068"/>
              </p:ext>
            </p:extLst>
          </p:nvPr>
        </p:nvGraphicFramePr>
        <p:xfrm>
          <a:off x="625529" y="1266080"/>
          <a:ext cx="7848872" cy="52592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投影片編號版面配置區 5"/>
          <p:cNvSpPr txBox="1">
            <a:spLocks noGrp="1"/>
          </p:cNvSpPr>
          <p:nvPr/>
        </p:nvSpPr>
        <p:spPr bwMode="auto">
          <a:xfrm>
            <a:off x="8568444" y="6421438"/>
            <a:ext cx="513420" cy="365125"/>
          </a:xfrm>
          <a:prstGeom prst="rect">
            <a:avLst/>
          </a:prstGeom>
          <a:noFill/>
          <a:ln w="9525">
            <a:noFill/>
            <a:miter lim="800000"/>
            <a:headEnd/>
            <a:tailEnd/>
          </a:ln>
        </p:spPr>
        <p:txBody>
          <a:bodyPr anchor="ctr"/>
          <a:lstStyle/>
          <a:p>
            <a:pPr algn="r"/>
            <a:r>
              <a:rPr lang="en-US" altLang="zh-TW" sz="1600" dirty="0">
                <a:solidFill>
                  <a:schemeClr val="bg1"/>
                </a:solidFill>
                <a:latin typeface="Arial" panose="020B0604020202020204" pitchFamily="34" charset="0"/>
                <a:ea typeface="標楷體" pitchFamily="65" charset="-120"/>
                <a:cs typeface="Arial" panose="020B0604020202020204" pitchFamily="34" charset="0"/>
              </a:rPr>
              <a:t>18</a:t>
            </a:r>
            <a:endParaRPr lang="zh-TW" altLang="en-US" sz="1600" dirty="0">
              <a:solidFill>
                <a:schemeClr val="bg1"/>
              </a:solidFill>
              <a:latin typeface="Arial" panose="020B0604020202020204" pitchFamily="34" charset="0"/>
              <a:ea typeface="標楷體" pitchFamily="65" charset="-120"/>
              <a:cs typeface="Arial" panose="020B0604020202020204" pitchFamily="34" charset="0"/>
            </a:endParaRPr>
          </a:p>
        </p:txBody>
      </p:sp>
    </p:spTree>
    <p:extLst>
      <p:ext uri="{BB962C8B-B14F-4D97-AF65-F5344CB8AC3E}">
        <p14:creationId xmlns:p14="http://schemas.microsoft.com/office/powerpoint/2010/main" val="3974456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그림 8" descr="back16.jpg"/>
          <p:cNvPicPr>
            <a:picLocks noChangeAspect="1"/>
          </p:cNvPicPr>
          <p:nvPr/>
        </p:nvPicPr>
        <p:blipFill>
          <a:blip r:embed="rId3" cstate="print"/>
          <a:srcRect/>
          <a:stretch>
            <a:fillRect/>
          </a:stretch>
        </p:blipFill>
        <p:spPr bwMode="auto">
          <a:xfrm>
            <a:off x="-22035" y="0"/>
            <a:ext cx="9144000" cy="6858000"/>
          </a:xfrm>
          <a:prstGeom prst="rect">
            <a:avLst/>
          </a:prstGeom>
          <a:solidFill>
            <a:schemeClr val="accent6">
              <a:lumMod val="75000"/>
            </a:schemeClr>
          </a:solidFill>
          <a:ln>
            <a:headEnd/>
            <a:tailEnd/>
          </a:ln>
        </p:spPr>
        <p:style>
          <a:lnRef idx="2">
            <a:schemeClr val="accent1"/>
          </a:lnRef>
          <a:fillRef idx="1">
            <a:schemeClr val="lt1"/>
          </a:fillRef>
          <a:effectRef idx="0">
            <a:schemeClr val="accent1"/>
          </a:effectRef>
          <a:fontRef idx="minor">
            <a:schemeClr val="dk1"/>
          </a:fontRef>
        </p:style>
      </p:pic>
      <p:sp>
        <p:nvSpPr>
          <p:cNvPr id="19" name="標題 1"/>
          <p:cNvSpPr txBox="1">
            <a:spLocks/>
          </p:cNvSpPr>
          <p:nvPr/>
        </p:nvSpPr>
        <p:spPr bwMode="auto">
          <a:xfrm>
            <a:off x="0" y="0"/>
            <a:ext cx="9144000" cy="785813"/>
          </a:xfrm>
          <a:prstGeom prst="rect">
            <a:avLst/>
          </a:prstGeom>
          <a:solidFill>
            <a:schemeClr val="accent1">
              <a:lumMod val="75000"/>
            </a:schemeClr>
          </a:solidFill>
          <a:ln w="9525">
            <a:noFill/>
            <a:miter lim="800000"/>
            <a:headEnd/>
            <a:tailEnd/>
          </a:ln>
        </p:spPr>
        <p:txBody>
          <a:bodyPr anchor="ctr"/>
          <a:lstStyle/>
          <a:p>
            <a:pPr algn="ctr">
              <a:defRPr/>
            </a:pPr>
            <a:r>
              <a:rPr lang="zh-TW" altLang="en-US" sz="3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學位論文相關規定</a:t>
            </a:r>
          </a:p>
        </p:txBody>
      </p:sp>
      <p:pic>
        <p:nvPicPr>
          <p:cNvPr id="18436" name="Picture 4" descr="http://www.secretariat.ntust.edu.tw/ezcatfiles/secretariat/img/img/240/Taiwan_Tech_2-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429375"/>
            <a:ext cx="1428750" cy="357188"/>
          </a:xfrm>
          <a:prstGeom prst="rect">
            <a:avLst/>
          </a:prstGeom>
          <a:noFill/>
          <a:ln w="9525">
            <a:noFill/>
            <a:miter lim="800000"/>
            <a:headEnd/>
            <a:tailEnd/>
          </a:ln>
        </p:spPr>
      </p:pic>
      <p:graphicFrame>
        <p:nvGraphicFramePr>
          <p:cNvPr id="3" name="資料庫圖表 2">
            <a:extLst>
              <a:ext uri="{FF2B5EF4-FFF2-40B4-BE49-F238E27FC236}">
                <a16:creationId xmlns:a16="http://schemas.microsoft.com/office/drawing/2014/main" id="{190168F3-DD90-4ED0-852C-15D3BF61BE38}"/>
              </a:ext>
            </a:extLst>
          </p:cNvPr>
          <p:cNvGraphicFramePr/>
          <p:nvPr>
            <p:extLst>
              <p:ext uri="{D42A27DB-BD31-4B8C-83A1-F6EECF244321}">
                <p14:modId xmlns:p14="http://schemas.microsoft.com/office/powerpoint/2010/main" val="1869852989"/>
              </p:ext>
            </p:extLst>
          </p:nvPr>
        </p:nvGraphicFramePr>
        <p:xfrm>
          <a:off x="611560" y="1124744"/>
          <a:ext cx="7848872" cy="46085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投影片編號版面配置區 5"/>
          <p:cNvSpPr txBox="1">
            <a:spLocks noGrp="1"/>
          </p:cNvSpPr>
          <p:nvPr/>
        </p:nvSpPr>
        <p:spPr bwMode="auto">
          <a:xfrm>
            <a:off x="8568444" y="6421438"/>
            <a:ext cx="513420" cy="365125"/>
          </a:xfrm>
          <a:prstGeom prst="rect">
            <a:avLst/>
          </a:prstGeom>
          <a:noFill/>
          <a:ln w="9525">
            <a:noFill/>
            <a:miter lim="800000"/>
            <a:headEnd/>
            <a:tailEnd/>
          </a:ln>
        </p:spPr>
        <p:txBody>
          <a:bodyPr anchor="ctr"/>
          <a:lstStyle/>
          <a:p>
            <a:pPr algn="r"/>
            <a:r>
              <a:rPr lang="en-US" altLang="zh-TW" sz="1600" dirty="0">
                <a:solidFill>
                  <a:schemeClr val="bg1"/>
                </a:solidFill>
                <a:latin typeface="Arial" panose="020B0604020202020204" pitchFamily="34" charset="0"/>
                <a:ea typeface="標楷體" pitchFamily="65" charset="-120"/>
                <a:cs typeface="Arial" panose="020B0604020202020204" pitchFamily="34" charset="0"/>
              </a:rPr>
              <a:t>18</a:t>
            </a:r>
            <a:endParaRPr lang="zh-TW" altLang="en-US" sz="1600" dirty="0">
              <a:solidFill>
                <a:schemeClr val="bg1"/>
              </a:solidFill>
              <a:latin typeface="Arial" panose="020B0604020202020204" pitchFamily="34" charset="0"/>
              <a:ea typeface="標楷體" pitchFamily="65" charset="-120"/>
              <a:cs typeface="Arial" panose="020B0604020202020204" pitchFamily="34" charset="0"/>
            </a:endParaRPr>
          </a:p>
        </p:txBody>
      </p:sp>
    </p:spTree>
    <p:extLst>
      <p:ext uri="{BB962C8B-B14F-4D97-AF65-F5344CB8AC3E}">
        <p14:creationId xmlns:p14="http://schemas.microsoft.com/office/powerpoint/2010/main" val="884801725"/>
      </p:ext>
    </p:extLst>
  </p:cSld>
  <p:clrMapOvr>
    <a:masterClrMapping/>
  </p:clrMapOvr>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3">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E3DDD3"/>
        </a:solidFill>
      </a:spPr>
      <a:bodyPr wrap="square">
        <a:spAutoFit/>
      </a:bodyPr>
      <a:lstStyle>
        <a:defPPr>
          <a:defRPr sz="1600" dirty="0">
            <a:latin typeface="+mn-ea"/>
          </a:defRPr>
        </a:defPPr>
      </a:lstStyle>
      <a:style>
        <a:lnRef idx="1">
          <a:schemeClr val="accent1"/>
        </a:lnRef>
        <a:fillRef idx="2">
          <a:schemeClr val="accent1"/>
        </a:fillRef>
        <a:effectRef idx="1">
          <a:schemeClr val="accent1"/>
        </a:effectRef>
        <a:fontRef idx="minor">
          <a:schemeClr val="dk1"/>
        </a:fontRef>
      </a:style>
    </a:txDef>
  </a:objectDefaults>
  <a:extraClrSchemeLst/>
</a:theme>
</file>

<file path=ppt/theme/theme2.xml><?xml version="1.0" encoding="utf-8"?>
<a:theme xmlns:a="http://schemas.openxmlformats.org/drawingml/2006/main" name="1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佈景主題">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Settings\dsotero\Desktop\RN_design_template.pot</Template>
  <TotalTime>28042</TotalTime>
  <Words>1184</Words>
  <Application>Microsoft Office PowerPoint</Application>
  <PresentationFormat>如螢幕大小 (4:3)</PresentationFormat>
  <Paragraphs>94</Paragraphs>
  <Slides>5</Slides>
  <Notes>5</Notes>
  <HiddenSlides>0</HiddenSlides>
  <MMClips>0</MMClips>
  <ScaleCrop>false</ScaleCrop>
  <HeadingPairs>
    <vt:vector size="6" baseType="variant">
      <vt:variant>
        <vt:lpstr>使用字型</vt:lpstr>
      </vt:variant>
      <vt:variant>
        <vt:i4>7</vt:i4>
      </vt:variant>
      <vt:variant>
        <vt:lpstr>佈景主題</vt:lpstr>
      </vt:variant>
      <vt:variant>
        <vt:i4>4</vt:i4>
      </vt:variant>
      <vt:variant>
        <vt:lpstr>投影片標題</vt:lpstr>
      </vt:variant>
      <vt:variant>
        <vt:i4>5</vt:i4>
      </vt:variant>
    </vt:vector>
  </HeadingPairs>
  <TitlesOfParts>
    <vt:vector size="16" baseType="lpstr">
      <vt:lpstr>華康粗圓體</vt:lpstr>
      <vt:lpstr>微軟正黑體</vt:lpstr>
      <vt:lpstr>新細明體</vt:lpstr>
      <vt:lpstr>Arial</vt:lpstr>
      <vt:lpstr>Times New Roman</vt:lpstr>
      <vt:lpstr>標楷體</vt:lpstr>
      <vt:lpstr>Calibri</vt:lpstr>
      <vt:lpstr>自訂設計</vt:lpstr>
      <vt:lpstr>1_自訂設計</vt:lpstr>
      <vt:lpstr>3_自訂設計</vt:lpstr>
      <vt:lpstr>2_自訂設計</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RosettaNet in a Digital Economy January 2001</dc:title>
  <dc:creator>yschou</dc:creator>
  <cp:lastModifiedBy>User</cp:lastModifiedBy>
  <cp:revision>2320</cp:revision>
  <cp:lastPrinted>2023-09-05T06:59:42Z</cp:lastPrinted>
  <dcterms:modified xsi:type="dcterms:W3CDTF">2023-10-03T08:42:36Z</dcterms:modified>
</cp:coreProperties>
</file>